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  <p:sldMasterId id="2147483662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86" r:id="rId12"/>
    <p:sldId id="287" r:id="rId13"/>
    <p:sldId id="285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Poppins" panose="00000500000000000000" pitchFamily="2" charset="0"/>
      <p:regular r:id="rId41"/>
      <p:bold r:id="rId42"/>
      <p:italic r:id="rId43"/>
      <p:boldItalic r:id="rId44"/>
    </p:embeddedFont>
    <p:embeddedFont>
      <p:font typeface="Proxima Nova" panose="020B0604020202020204" charset="0"/>
      <p:regular r:id="rId45"/>
      <p:bold r:id="rId46"/>
      <p:italic r:id="rId47"/>
      <p:boldItalic r:id="rId48"/>
    </p:embeddedFont>
    <p:embeddedFont>
      <p:font typeface="Roboto Condensed Light" panose="02000000000000000000" pitchFamily="2" charset="0"/>
      <p:regular r:id="rId49"/>
      <p: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jN8RS3gfvR39dyXwyrAFyog9/8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11C618-14F3-4CAF-BAAF-87AE1CEA4A61}">
  <a:tblStyle styleId="{4311C618-14F3-4CAF-BAAF-87AE1CEA4A6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4F26CC5A-8DA1-4924-9CBC-A9E00B754EDC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6F7"/>
          </a:solidFill>
        </a:fill>
      </a:tcStyle>
    </a:wholeTbl>
    <a:band1H>
      <a:tcTxStyle b="off" i="off"/>
      <a:tcStyle>
        <a:tcBdr/>
        <a:fill>
          <a:solidFill>
            <a:srgbClr val="D8CA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8CA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06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customschemas.google.com/relationships/presentationmetadata" Target="meta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2" name="Google Shape;9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1ad358915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1ad358915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30ba9ef7306_0_1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0" name="Google Shape;1370;g30ba9ef7306_0_1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8" name="Google Shape;141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5" name="Google Shape;146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7" name="Google Shape;151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5" name="Google Shape;152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2" name="Google Shape;15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1" name="Google Shape;158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8" name="Google Shape;162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3" name="Google Shape;97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5" name="Google Shape;163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1ad358915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31ad358915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8" name="Google Shape;164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5" name="Google Shape;16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4" name="Google Shape;17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1" name="Google Shape;183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1" name="Google Shape;9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6" name="Google Shape;10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3" name="Google Shape;105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9" name="Google Shape;10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6" name="Google Shape;10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0ba9ef7306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8" name="Google Shape;1138;g30ba9ef7306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0ba9ef7306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8" name="Google Shape;1358;g30ba9ef7306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2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36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299" name="Google Shape;299;p36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300" name="Google Shape;300;p36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6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6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6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" name="Google Shape;304;p36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305" name="Google Shape;305;p36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6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307" name="Google Shape;307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9" name="Google Shape;309;p36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310" name="Google Shape;310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12" name="Google Shape;312;p36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36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314" name="Google Shape;314;p36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5" name="Google Shape;315;p3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36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7" name="Google Shape;317;p36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318" name="Google Shape;318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" name="Google Shape;325;p36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326" name="Google Shape;326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3" name="Google Shape;333;p36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334" name="Google Shape;334;p3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37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338" name="Google Shape;338;p3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9" name="Google Shape;339;p37"/>
            <p:cNvGrpSpPr/>
            <p:nvPr/>
          </p:nvGrpSpPr>
          <p:grpSpPr>
            <a:xfrm rot="10800000">
              <a:off x="8452443" y="-7"/>
              <a:ext cx="325155" cy="1788670"/>
              <a:chOff x="8869019" y="-622132"/>
              <a:chExt cx="325155" cy="1788670"/>
            </a:xfrm>
          </p:grpSpPr>
          <p:sp>
            <p:nvSpPr>
              <p:cNvPr id="340" name="Google Shape;340;p37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1" name="Google Shape;341;p37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342" name="Google Shape;342;p3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3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44" name="Google Shape;344;p37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345" name="Google Shape;345;p3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37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348" name="Google Shape;348;p3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37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745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37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351" name="Google Shape;351;p37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52" name="Google Shape;352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Google Shape;356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357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9" name="Google Shape;359;p37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60" name="Google Shape;360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Google Shape;361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7" name="Google Shape;367;p37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368" name="Google Shape;368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75" name="Google Shape;375;p37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376" name="Google Shape;376;p3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7" name="Google Shape;377;p3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78" name="Google Shape;378;p3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ba9ef7306_0_624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4" name="Google Shape;384;g30ba9ef7306_0_624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85" name="Google Shape;385;g30ba9ef7306_0_624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6" name="Google Shape;386;g30ba9ef7306_0_624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387" name="Google Shape;387;g30ba9ef7306_0_624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388" name="Google Shape;388;g30ba9ef7306_0_6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g30ba9ef7306_0_6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0" name="Google Shape;390;g30ba9ef7306_0_62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391" name="Google Shape;391;g30ba9ef7306_0_6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g30ba9ef7306_0_6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3" name="Google Shape;393;g30ba9ef7306_0_624"/>
            <p:cNvGrpSpPr/>
            <p:nvPr/>
          </p:nvGrpSpPr>
          <p:grpSpPr>
            <a:xfrm>
              <a:off x="441574" y="-36652"/>
              <a:ext cx="699940" cy="478601"/>
              <a:chOff x="39723" y="4349022"/>
              <a:chExt cx="1061964" cy="726143"/>
            </a:xfrm>
          </p:grpSpPr>
          <p:grpSp>
            <p:nvGrpSpPr>
              <p:cNvPr id="394" name="Google Shape;39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395" name="Google Shape;39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96" name="Google Shape;39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97" name="Google Shape;39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39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0" name="Google Shape;40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1" name="Google Shape;40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02" name="Google Shape;40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3" name="Google Shape;403;g30ba9ef7306_0_624"/>
            <p:cNvGrpSpPr/>
            <p:nvPr/>
          </p:nvGrpSpPr>
          <p:grpSpPr>
            <a:xfrm>
              <a:off x="955673" y="14"/>
              <a:ext cx="592576" cy="405260"/>
              <a:chOff x="39723" y="4349022"/>
              <a:chExt cx="1061964" cy="726143"/>
            </a:xfrm>
          </p:grpSpPr>
          <p:grpSp>
            <p:nvGrpSpPr>
              <p:cNvPr id="404" name="Google Shape;40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405" name="Google Shape;40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06" name="Google Shape;40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407" name="Google Shape;40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8" name="Google Shape;40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9" name="Google Shape;40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0" name="Google Shape;41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1" name="Google Shape;41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12" name="Google Shape;41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" name="Google Shape;413;g30ba9ef7306_0_624"/>
            <p:cNvGrpSpPr/>
            <p:nvPr/>
          </p:nvGrpSpPr>
          <p:grpSpPr>
            <a:xfrm>
              <a:off x="-1" y="621223"/>
              <a:ext cx="699940" cy="478601"/>
              <a:chOff x="39723" y="4349022"/>
              <a:chExt cx="1061964" cy="726143"/>
            </a:xfrm>
          </p:grpSpPr>
          <p:grpSp>
            <p:nvGrpSpPr>
              <p:cNvPr id="414" name="Google Shape;41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415" name="Google Shape;41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16" name="Google Shape;41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417" name="Google Shape;41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" name="Google Shape;41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" name="Google Shape;41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" name="Google Shape;42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" name="Google Shape;42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22" name="Google Shape;42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3" name="Google Shape;423;g30ba9ef7306_0_62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424" name="Google Shape;424;g30ba9ef7306_0_6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g30ba9ef7306_0_6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g30ba9ef7306_0_6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ba9ef7306_0_8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g30ba9ef7306_0_810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430" name="Google Shape;430;g30ba9ef7306_0_810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431" name="Google Shape;431;g30ba9ef7306_0_81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2" name="Google Shape;432;g30ba9ef7306_0_810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433" name="Google Shape;433;g30ba9ef7306_0_810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g30ba9ef7306_0_810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5" name="Google Shape;435;g30ba9ef7306_0_810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6" name="Google Shape;436;g30ba9ef7306_0_810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437" name="Google Shape;437;g30ba9ef7306_0_810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8" name="Google Shape;438;g30ba9ef7306_0_810"/>
              <p:cNvGrpSpPr/>
              <p:nvPr/>
            </p:nvGrpSpPr>
            <p:grpSpPr>
              <a:xfrm>
                <a:off x="8192875" y="4736396"/>
                <a:ext cx="134004" cy="134004"/>
                <a:chOff x="8356813" y="1074288"/>
                <a:chExt cx="351900" cy="351900"/>
              </a:xfrm>
            </p:grpSpPr>
            <p:sp>
              <p:nvSpPr>
                <p:cNvPr id="439" name="Google Shape;439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40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1" name="Google Shape;441;g30ba9ef7306_0_810"/>
              <p:cNvGrpSpPr/>
              <p:nvPr/>
            </p:nvGrpSpPr>
            <p:grpSpPr>
              <a:xfrm>
                <a:off x="8788200" y="3794721"/>
                <a:ext cx="134004" cy="134004"/>
                <a:chOff x="8356813" y="1074288"/>
                <a:chExt cx="351900" cy="351900"/>
              </a:xfrm>
            </p:grpSpPr>
            <p:sp>
              <p:nvSpPr>
                <p:cNvPr id="442" name="Google Shape;442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4" name="Google Shape;444;g30ba9ef7306_0_810"/>
              <p:cNvGrpSpPr/>
              <p:nvPr/>
            </p:nvGrpSpPr>
            <p:grpSpPr>
              <a:xfrm>
                <a:off x="8654175" y="2424671"/>
                <a:ext cx="134004" cy="134004"/>
                <a:chOff x="8356813" y="1074288"/>
                <a:chExt cx="351900" cy="351900"/>
              </a:xfrm>
            </p:grpSpPr>
            <p:sp>
              <p:nvSpPr>
                <p:cNvPr id="445" name="Google Shape;445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47" name="Google Shape;447;g30ba9ef7306_0_810"/>
          <p:cNvGrpSpPr/>
          <p:nvPr/>
        </p:nvGrpSpPr>
        <p:grpSpPr>
          <a:xfrm rot="-2529045">
            <a:off x="105740" y="3680210"/>
            <a:ext cx="591691" cy="2260270"/>
            <a:chOff x="-132364" y="1829399"/>
            <a:chExt cx="591677" cy="2260214"/>
          </a:xfrm>
        </p:grpSpPr>
        <p:sp>
          <p:nvSpPr>
            <p:cNvPr id="448" name="Google Shape;448;g30ba9ef7306_0_810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30ba9ef7306_0_810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0" name="Google Shape;450;g30ba9ef7306_0_810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451" name="Google Shape;451;g30ba9ef7306_0_810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452" name="Google Shape;452;g30ba9ef7306_0_81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g30ba9ef7306_0_81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g30ba9ef7306_0_81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5" name="Google Shape;455;g30ba9ef7306_0_810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30ba9ef7306_0_810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7" name="Google Shape;457;g30ba9ef7306_0_810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458" name="Google Shape;458;g30ba9ef7306_0_81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g30ba9ef7306_0_81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g30ba9ef7306_0_81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0ba9ef7306_0_89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13" name="Google Shape;513;g30ba9ef7306_0_894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14" name="Google Shape;514;g30ba9ef7306_0_894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30ba9ef7306_0_894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g30ba9ef7306_0_894"/>
          <p:cNvGrpSpPr/>
          <p:nvPr/>
        </p:nvGrpSpPr>
        <p:grpSpPr>
          <a:xfrm>
            <a:off x="2176605" y="-3695660"/>
            <a:ext cx="7317722" cy="6983296"/>
            <a:chOff x="2100405" y="-3619460"/>
            <a:chExt cx="7317722" cy="6983296"/>
          </a:xfrm>
        </p:grpSpPr>
        <p:sp>
          <p:nvSpPr>
            <p:cNvPr id="517" name="Google Shape;517;g30ba9ef7306_0_894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8" name="Google Shape;518;g30ba9ef7306_0_894"/>
            <p:cNvGrpSpPr/>
            <p:nvPr/>
          </p:nvGrpSpPr>
          <p:grpSpPr>
            <a:xfrm rot="2700000">
              <a:off x="7787416" y="120499"/>
              <a:ext cx="582044" cy="582419"/>
              <a:chOff x="959750" y="3039275"/>
              <a:chExt cx="582050" cy="582425"/>
            </a:xfrm>
          </p:grpSpPr>
          <p:sp>
            <p:nvSpPr>
              <p:cNvPr id="519" name="Google Shape;519;g30ba9ef7306_0_89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g30ba9ef7306_0_89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g30ba9ef7306_0_89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g30ba9ef7306_0_89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g30ba9ef7306_0_89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g30ba9ef7306_0_89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g30ba9ef7306_0_89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g30ba9ef7306_0_894"/>
            <p:cNvGrpSpPr/>
            <p:nvPr/>
          </p:nvGrpSpPr>
          <p:grpSpPr>
            <a:xfrm rot="2700000">
              <a:off x="8310741" y="-75301"/>
              <a:ext cx="582044" cy="582419"/>
              <a:chOff x="959750" y="3039275"/>
              <a:chExt cx="582050" cy="582425"/>
            </a:xfrm>
          </p:grpSpPr>
          <p:sp>
            <p:nvSpPr>
              <p:cNvPr id="527" name="Google Shape;527;g30ba9ef7306_0_89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g30ba9ef7306_0_89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g30ba9ef7306_0_89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g30ba9ef7306_0_89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g30ba9ef7306_0_89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g30ba9ef7306_0_89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g30ba9ef7306_0_89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4" name="Google Shape;534;g30ba9ef7306_0_894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30ba9ef7306_0_894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30ba9ef7306_0_894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30ba9ef7306_0_894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" name="Google Shape;538;g30ba9ef7306_0_894"/>
          <p:cNvGrpSpPr/>
          <p:nvPr/>
        </p:nvGrpSpPr>
        <p:grpSpPr>
          <a:xfrm>
            <a:off x="-2424242" y="2074147"/>
            <a:ext cx="6274944" cy="6257753"/>
            <a:chOff x="-2447692" y="2022397"/>
            <a:chExt cx="6274944" cy="6257753"/>
          </a:xfrm>
        </p:grpSpPr>
        <p:grpSp>
          <p:nvGrpSpPr>
            <p:cNvPr id="539" name="Google Shape;539;g30ba9ef7306_0_894"/>
            <p:cNvGrpSpPr/>
            <p:nvPr/>
          </p:nvGrpSpPr>
          <p:grpSpPr>
            <a:xfrm rot="10800000" flipH="1">
              <a:off x="-25334" y="4406388"/>
              <a:ext cx="1538562" cy="971588"/>
              <a:chOff x="-191059" y="95964"/>
              <a:chExt cx="1538562" cy="971588"/>
            </a:xfrm>
          </p:grpSpPr>
          <p:grpSp>
            <p:nvGrpSpPr>
              <p:cNvPr id="540" name="Google Shape;540;g30ba9ef7306_0_894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41" name="Google Shape;541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42" name="Google Shape;542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3" name="Google Shape;543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4" name="Google Shape;544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" name="Google Shape;545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6" name="Google Shape;546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47" name="Google Shape;547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8" name="Google Shape;548;g30ba9ef7306_0_894"/>
              <p:cNvGrpSpPr/>
              <p:nvPr/>
            </p:nvGrpSpPr>
            <p:grpSpPr>
              <a:xfrm>
                <a:off x="584533" y="95964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49" name="Google Shape;549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50" name="Google Shape;550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" name="Google Shape;551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" name="Google Shape;552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" name="Google Shape;553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" name="Google Shape;554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55" name="Google Shape;555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6" name="Google Shape;556;g30ba9ef7306_0_894"/>
              <p:cNvGrpSpPr/>
              <p:nvPr/>
            </p:nvGrpSpPr>
            <p:grpSpPr>
              <a:xfrm>
                <a:off x="530445" y="481914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57" name="Google Shape;557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58" name="Google Shape;558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9" name="Google Shape;559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0" name="Google Shape;560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1" name="Google Shape;561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2" name="Google Shape;562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63" name="Google Shape;563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4" name="Google Shape;564;g30ba9ef7306_0_894"/>
              <p:cNvGrpSpPr/>
              <p:nvPr/>
            </p:nvGrpSpPr>
            <p:grpSpPr>
              <a:xfrm>
                <a:off x="874020" y="312789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65" name="Google Shape;565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66" name="Google Shape;566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7" name="Google Shape;567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8" name="Google Shape;568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9" name="Google Shape;569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0" name="Google Shape;570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71" name="Google Shape;571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72" name="Google Shape;572;g30ba9ef7306_0_894"/>
            <p:cNvGrpSpPr/>
            <p:nvPr/>
          </p:nvGrpSpPr>
          <p:grpSpPr>
            <a:xfrm rot="-3320950" flipH="1">
              <a:off x="-1885522" y="3185659"/>
              <a:ext cx="4889863" cy="3931229"/>
              <a:chOff x="7103825" y="-713112"/>
              <a:chExt cx="3785226" cy="3043150"/>
            </a:xfrm>
          </p:grpSpPr>
          <p:sp>
            <p:nvSpPr>
              <p:cNvPr id="573" name="Google Shape;573;g30ba9ef7306_0_89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4" name="Google Shape;574;g30ba9ef7306_0_894"/>
              <p:cNvPicPr preferRelativeResize="0"/>
              <p:nvPr/>
            </p:nvPicPr>
            <p:blipFill rotWithShape="1">
              <a:blip r:embed="rId2">
                <a:alphaModFix/>
              </a:blip>
              <a:srcRect t="17658" b="17658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75" name="Google Shape;575;g30ba9ef7306_0_894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6" name="Google Shape;576;g30ba9ef7306_0_894"/>
            <p:cNvGrpSpPr/>
            <p:nvPr/>
          </p:nvGrpSpPr>
          <p:grpSpPr>
            <a:xfrm rot="5400000">
              <a:off x="1987129" y="4230949"/>
              <a:ext cx="88143" cy="1137387"/>
              <a:chOff x="3054755" y="4367024"/>
              <a:chExt cx="88143" cy="1137387"/>
            </a:xfrm>
          </p:grpSpPr>
          <p:sp>
            <p:nvSpPr>
              <p:cNvPr id="577" name="Google Shape;577;g30ba9ef7306_0_894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g30ba9ef7306_0_894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0ba9ef7306_0_669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g30ba9ef7306_0_669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582" name="Google Shape;582;g30ba9ef7306_0_66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583" name="Google Shape;583;g30ba9ef7306_0_66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584" name="Google Shape;584;g30ba9ef7306_0_66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5" name="Google Shape;585;g30ba9ef7306_0_66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586" name="Google Shape;586;g30ba9ef7306_0_66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7" name="Google Shape;587;g30ba9ef7306_0_669"/>
              <p:cNvGrpSpPr/>
              <p:nvPr/>
            </p:nvGrpSpPr>
            <p:grpSpPr>
              <a:xfrm>
                <a:off x="8671975" y="2443196"/>
                <a:ext cx="134004" cy="134004"/>
                <a:chOff x="8356813" y="1074288"/>
                <a:chExt cx="351900" cy="351900"/>
              </a:xfrm>
            </p:grpSpPr>
            <p:sp>
              <p:nvSpPr>
                <p:cNvPr id="588" name="Google Shape;588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0" name="Google Shape;590;g30ba9ef7306_0_669"/>
              <p:cNvGrpSpPr/>
              <p:nvPr/>
            </p:nvGrpSpPr>
            <p:grpSpPr>
              <a:xfrm>
                <a:off x="7678525" y="3129396"/>
                <a:ext cx="134004" cy="134004"/>
                <a:chOff x="8356813" y="1074288"/>
                <a:chExt cx="351900" cy="351900"/>
              </a:xfrm>
            </p:grpSpPr>
            <p:sp>
              <p:nvSpPr>
                <p:cNvPr id="591" name="Google Shape;591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3" name="Google Shape;593;g30ba9ef7306_0_669"/>
              <p:cNvGrpSpPr/>
              <p:nvPr/>
            </p:nvGrpSpPr>
            <p:grpSpPr>
              <a:xfrm>
                <a:off x="8062600" y="3503221"/>
                <a:ext cx="134004" cy="134004"/>
                <a:chOff x="8356813" y="1074288"/>
                <a:chExt cx="351900" cy="351900"/>
              </a:xfrm>
            </p:grpSpPr>
            <p:sp>
              <p:nvSpPr>
                <p:cNvPr id="594" name="Google Shape;594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96" name="Google Shape;596;g30ba9ef7306_0_669"/>
            <p:cNvGrpSpPr/>
            <p:nvPr/>
          </p:nvGrpSpPr>
          <p:grpSpPr>
            <a:xfrm>
              <a:off x="121562" y="-846845"/>
              <a:ext cx="88152" cy="2151709"/>
              <a:chOff x="3054755" y="4367024"/>
              <a:chExt cx="88143" cy="1137387"/>
            </a:xfrm>
          </p:grpSpPr>
          <p:sp>
            <p:nvSpPr>
              <p:cNvPr id="597" name="Google Shape;597;g30ba9ef7306_0_66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g30ba9ef7306_0_66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9" name="Google Shape;599;g30ba9ef7306_0_669"/>
            <p:cNvGrpSpPr/>
            <p:nvPr/>
          </p:nvGrpSpPr>
          <p:grpSpPr>
            <a:xfrm>
              <a:off x="361237" y="-718833"/>
              <a:ext cx="88152" cy="2151709"/>
              <a:chOff x="3054755" y="4367024"/>
              <a:chExt cx="88143" cy="1137387"/>
            </a:xfrm>
          </p:grpSpPr>
          <p:sp>
            <p:nvSpPr>
              <p:cNvPr id="600" name="Google Shape;600;g30ba9ef7306_0_66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g30ba9ef7306_0_66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2" name="Google Shape;602;g30ba9ef7306_0_66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3" name="Google Shape;603;g30ba9ef7306_0_669"/>
            <p:cNvGrpSpPr/>
            <p:nvPr/>
          </p:nvGrpSpPr>
          <p:grpSpPr>
            <a:xfrm>
              <a:off x="-175967" y="337267"/>
              <a:ext cx="480890" cy="481200"/>
              <a:chOff x="959750" y="3039275"/>
              <a:chExt cx="582050" cy="582425"/>
            </a:xfrm>
          </p:grpSpPr>
          <p:sp>
            <p:nvSpPr>
              <p:cNvPr id="604" name="Google Shape;604;g30ba9ef7306_0_66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g30ba9ef7306_0_66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g30ba9ef7306_0_66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g30ba9ef7306_0_66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g30ba9ef7306_0_66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g30ba9ef7306_0_66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g30ba9ef7306_0_66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1" name="Google Shape;611;g30ba9ef7306_0_669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612" name="Google Shape;612;g30ba9ef7306_0_66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3" name="Google Shape;613;g30ba9ef7306_0_66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4" name="Google Shape;614;g30ba9ef7306_0_66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615" name="Google Shape;615;g30ba9ef7306_0_66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g30ba9ef7306_0_66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g30ba9ef7306_0_66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8" name="Google Shape;618;g30ba9ef7306_0_66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g30ba9ef7306_0_66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g30ba9ef7306_0_66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g30ba9ef7306_0_66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2" name="Google Shape;622;g30ba9ef7306_0_66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30ba9ef7306_0_66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g30ba9ef7306_0_66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625" name="Google Shape;625;g30ba9ef7306_0_66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6" name="Google Shape;626;g30ba9ef7306_0_66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7" name="Google Shape;627;g30ba9ef7306_0_66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0ba9ef7306_0_7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g30ba9ef7306_0_718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g30ba9ef7306_0_718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32" name="Google Shape;632;g30ba9ef7306_0_718"/>
          <p:cNvGrpSpPr/>
          <p:nvPr/>
        </p:nvGrpSpPr>
        <p:grpSpPr>
          <a:xfrm>
            <a:off x="-96330" y="4888528"/>
            <a:ext cx="1590410" cy="88126"/>
            <a:chOff x="124625" y="4953514"/>
            <a:chExt cx="1137388" cy="88143"/>
          </a:xfrm>
        </p:grpSpPr>
        <p:sp>
          <p:nvSpPr>
            <p:cNvPr id="633" name="Google Shape;633;g30ba9ef7306_0_718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882"/>
                  </a:srgbClr>
                </a:gs>
                <a:gs pos="100000">
                  <a:srgbClr val="FFFFFF">
                    <a:alpha val="45882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30ba9ef7306_0_718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882"/>
                  </a:srgbClr>
                </a:gs>
                <a:gs pos="100000">
                  <a:srgbClr val="FFFFFF">
                    <a:alpha val="45882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5" name="Google Shape;635;g30ba9ef7306_0_718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636" name="Google Shape;636;g30ba9ef7306_0_718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30ba9ef7306_0_718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30ba9ef7306_0_718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30ba9ef7306_0_718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g30ba9ef7306_0_718"/>
          <p:cNvGrpSpPr/>
          <p:nvPr/>
        </p:nvGrpSpPr>
        <p:grpSpPr>
          <a:xfrm>
            <a:off x="4598005" y="-1699037"/>
            <a:ext cx="5579796" cy="3203424"/>
            <a:chOff x="4521805" y="-1546637"/>
            <a:chExt cx="5579796" cy="3203424"/>
          </a:xfrm>
        </p:grpSpPr>
        <p:grpSp>
          <p:nvGrpSpPr>
            <p:cNvPr id="641" name="Google Shape;641;g30ba9ef7306_0_718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642" name="Google Shape;642;g30ba9ef7306_0_718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g30ba9ef7306_0_718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g30ba9ef7306_0_718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45" name="Google Shape;645;g30ba9ef7306_0_71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g30ba9ef7306_0_718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30ba9ef7306_0_718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8" name="Google Shape;648;g30ba9ef7306_0_718"/>
            <p:cNvGrpSpPr/>
            <p:nvPr/>
          </p:nvGrpSpPr>
          <p:grpSpPr>
            <a:xfrm rot="10800000">
              <a:off x="8323180" y="210259"/>
              <a:ext cx="1493504" cy="88126"/>
              <a:chOff x="124625" y="4953514"/>
              <a:chExt cx="1137388" cy="88143"/>
            </a:xfrm>
          </p:grpSpPr>
          <p:sp>
            <p:nvSpPr>
              <p:cNvPr id="649" name="Google Shape;649;g30ba9ef7306_0_718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g30ba9ef7306_0_718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1" name="Google Shape;651;g30ba9ef7306_0_718"/>
            <p:cNvGrpSpPr/>
            <p:nvPr/>
          </p:nvGrpSpPr>
          <p:grpSpPr>
            <a:xfrm>
              <a:off x="4619230" y="-32636"/>
              <a:ext cx="254987" cy="255131"/>
              <a:chOff x="3678700" y="407275"/>
              <a:chExt cx="708100" cy="708500"/>
            </a:xfrm>
          </p:grpSpPr>
          <p:sp>
            <p:nvSpPr>
              <p:cNvPr id="652" name="Google Shape;652;g30ba9ef7306_0_7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g30ba9ef7306_0_7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g30ba9ef7306_0_7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g30ba9ef7306_0_7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g30ba9ef7306_0_7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g30ba9ef7306_0_7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g30ba9ef7306_0_7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9" name="Google Shape;659;g30ba9ef7306_0_718"/>
            <p:cNvGrpSpPr/>
            <p:nvPr/>
          </p:nvGrpSpPr>
          <p:grpSpPr>
            <a:xfrm>
              <a:off x="4521805" y="126714"/>
              <a:ext cx="254987" cy="255131"/>
              <a:chOff x="3678700" y="407275"/>
              <a:chExt cx="708100" cy="708500"/>
            </a:xfrm>
          </p:grpSpPr>
          <p:sp>
            <p:nvSpPr>
              <p:cNvPr id="660" name="Google Shape;660;g30ba9ef7306_0_7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g30ba9ef7306_0_7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g30ba9ef7306_0_7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g30ba9ef7306_0_7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g30ba9ef7306_0_7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g30ba9ef7306_0_7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g30ba9ef7306_0_7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0ba9ef7306_0_757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g30ba9ef7306_0_757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g30ba9ef7306_0_757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g30ba9ef7306_0_7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g30ba9ef7306_0_757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673" name="Google Shape;673;g30ba9ef7306_0_757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674" name="Google Shape;674;g30ba9ef7306_0_757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675" name="Google Shape;675;g30ba9ef7306_0_757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76" name="Google Shape;676;g30ba9ef7306_0_757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77" name="Google Shape;677;g30ba9ef7306_0_757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678" name="Google Shape;678;g30ba9ef7306_0_75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679" name="Google Shape;679;g30ba9ef7306_0_75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680" name="Google Shape;680;g30ba9ef7306_0_75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g30ba9ef7306_0_75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g30ba9ef7306_0_75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g30ba9ef7306_0_75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4" name="Google Shape;684;g30ba9ef7306_0_757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685" name="Google Shape;685;g30ba9ef7306_0_75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86" name="Google Shape;686;g30ba9ef7306_0_75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687" name="Google Shape;687;g30ba9ef7306_0_75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g30ba9ef7306_0_75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9" name="Google Shape;689;g30ba9ef7306_0_75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690" name="Google Shape;690;g30ba9ef7306_0_75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g30ba9ef7306_0_75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92" name="Google Shape;692;g30ba9ef7306_0_75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3" name="Google Shape;693;g30ba9ef7306_0_757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694" name="Google Shape;694;g30ba9ef7306_0_75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5" name="Google Shape;695;g30ba9ef7306_0_75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6" name="Google Shape;696;g30ba9ef7306_0_757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7" name="Google Shape;697;g30ba9ef7306_0_757"/>
            <p:cNvGrpSpPr/>
            <p:nvPr/>
          </p:nvGrpSpPr>
          <p:grpSpPr>
            <a:xfrm rot="-2700000">
              <a:off x="8302149" y="61290"/>
              <a:ext cx="582044" cy="582419"/>
              <a:chOff x="959750" y="3039275"/>
              <a:chExt cx="582050" cy="582425"/>
            </a:xfrm>
          </p:grpSpPr>
          <p:sp>
            <p:nvSpPr>
              <p:cNvPr id="698" name="Google Shape;698;g30ba9ef7306_0_75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g30ba9ef7306_0_75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g30ba9ef7306_0_75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g30ba9ef7306_0_75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g30ba9ef7306_0_75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g30ba9ef7306_0_75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g30ba9ef7306_0_75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" name="Google Shape;705;g30ba9ef7306_0_757"/>
            <p:cNvGrpSpPr/>
            <p:nvPr/>
          </p:nvGrpSpPr>
          <p:grpSpPr>
            <a:xfrm rot="-2700000">
              <a:off x="8551449" y="61290"/>
              <a:ext cx="582044" cy="582419"/>
              <a:chOff x="959750" y="3039275"/>
              <a:chExt cx="582050" cy="582425"/>
            </a:xfrm>
          </p:grpSpPr>
          <p:sp>
            <p:nvSpPr>
              <p:cNvPr id="706" name="Google Shape;706;g30ba9ef7306_0_75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g30ba9ef7306_0_75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g30ba9ef7306_0_75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g30ba9ef7306_0_75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g30ba9ef7306_0_75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g30ba9ef7306_0_75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g30ba9ef7306_0_75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3" name="Google Shape;713;g30ba9ef7306_0_757"/>
          <p:cNvGrpSpPr/>
          <p:nvPr/>
        </p:nvGrpSpPr>
        <p:grpSpPr>
          <a:xfrm rot="2700000">
            <a:off x="8945322" y="2352176"/>
            <a:ext cx="439196" cy="439096"/>
            <a:chOff x="1101075" y="2142375"/>
            <a:chExt cx="439200" cy="439100"/>
          </a:xfrm>
        </p:grpSpPr>
        <p:sp>
          <p:nvSpPr>
            <p:cNvPr id="714" name="Google Shape;714;g30ba9ef7306_0_75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30ba9ef7306_0_75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6" name="Google Shape;716;g30ba9ef7306_0_75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717" name="Google Shape;717;g30ba9ef7306_0_75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8" name="Google Shape;718;g30ba9ef7306_0_75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19" name="Google Shape;719;g30ba9ef7306_0_75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0ba9ef7306_0_9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22" name="Google Shape;722;g30ba9ef7306_0_962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723" name="Google Shape;723;g30ba9ef7306_0_962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724" name="Google Shape;724;g30ba9ef7306_0_962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25" name="Google Shape;725;g30ba9ef7306_0_962"/>
              <p:cNvGrpSpPr/>
              <p:nvPr/>
            </p:nvGrpSpPr>
            <p:grpSpPr>
              <a:xfrm rot="-2700000">
                <a:off x="10493" y="4440581"/>
                <a:ext cx="582044" cy="582419"/>
                <a:chOff x="959750" y="3039275"/>
                <a:chExt cx="582050" cy="582425"/>
              </a:xfrm>
            </p:grpSpPr>
            <p:sp>
              <p:nvSpPr>
                <p:cNvPr id="726" name="Google Shape;726;g30ba9ef7306_0_962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g30ba9ef7306_0_962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g30ba9ef7306_0_962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g30ba9ef7306_0_962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g30ba9ef7306_0_962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731;g30ba9ef7306_0_962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732;g30ba9ef7306_0_962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3" name="Google Shape;733;g30ba9ef7306_0_962"/>
              <p:cNvGrpSpPr/>
              <p:nvPr/>
            </p:nvGrpSpPr>
            <p:grpSpPr>
              <a:xfrm rot="-2700000">
                <a:off x="-183257" y="2704591"/>
                <a:ext cx="582044" cy="582419"/>
                <a:chOff x="959750" y="3039275"/>
                <a:chExt cx="582050" cy="582425"/>
              </a:xfrm>
            </p:grpSpPr>
            <p:sp>
              <p:nvSpPr>
                <p:cNvPr id="734" name="Google Shape;734;g30ba9ef7306_0_962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g30ba9ef7306_0_962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736;g30ba9ef7306_0_962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g30ba9ef7306_0_962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738;g30ba9ef7306_0_962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" name="Google Shape;739;g30ba9ef7306_0_962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740;g30ba9ef7306_0_962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41" name="Google Shape;741;g30ba9ef7306_0_962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2" name="Google Shape;742;g30ba9ef7306_0_962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743" name="Google Shape;743;g30ba9ef7306_0_96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g30ba9ef7306_0_96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5" name="Google Shape;745;g30ba9ef7306_0_962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746" name="Google Shape;746;g30ba9ef7306_0_96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g30ba9ef7306_0_96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48" name="Google Shape;748;g30ba9ef7306_0_962"/>
          <p:cNvGrpSpPr/>
          <p:nvPr/>
        </p:nvGrpSpPr>
        <p:grpSpPr>
          <a:xfrm>
            <a:off x="6642300" y="-415702"/>
            <a:ext cx="4558967" cy="1887076"/>
            <a:chOff x="6566100" y="-415702"/>
            <a:chExt cx="4558967" cy="1887076"/>
          </a:xfrm>
        </p:grpSpPr>
        <p:pic>
          <p:nvPicPr>
            <p:cNvPr id="749" name="Google Shape;749;g30ba9ef7306_0_96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0" name="Google Shape;750;g30ba9ef7306_0_962"/>
            <p:cNvGrpSpPr/>
            <p:nvPr/>
          </p:nvGrpSpPr>
          <p:grpSpPr>
            <a:xfrm rot="5400000">
              <a:off x="7714061" y="-991385"/>
              <a:ext cx="1433417" cy="2584782"/>
              <a:chOff x="-363163" y="-645595"/>
              <a:chExt cx="1433417" cy="2584782"/>
            </a:xfrm>
          </p:grpSpPr>
          <p:grpSp>
            <p:nvGrpSpPr>
              <p:cNvPr id="751" name="Google Shape;751;g30ba9ef7306_0_962"/>
              <p:cNvGrpSpPr/>
              <p:nvPr/>
            </p:nvGrpSpPr>
            <p:grpSpPr>
              <a:xfrm rot="10800000">
                <a:off x="-64596" y="-645595"/>
                <a:ext cx="1134850" cy="2370191"/>
                <a:chOff x="-575575" y="3685599"/>
                <a:chExt cx="1421049" cy="2967933"/>
              </a:xfrm>
            </p:grpSpPr>
            <p:sp>
              <p:nvSpPr>
                <p:cNvPr id="752" name="Google Shape;752;g30ba9ef7306_0_962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g30ba9ef7306_0_962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54" name="Google Shape;754;g30ba9ef7306_0_962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g30ba9ef7306_0_962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56" name="Google Shape;756;g30ba9ef7306_0_962"/>
              <p:cNvGrpSpPr/>
              <p:nvPr/>
            </p:nvGrpSpPr>
            <p:grpSpPr>
              <a:xfrm rot="-2700000" flipH="1">
                <a:off x="-216371" y="1084102"/>
                <a:ext cx="708093" cy="708493"/>
                <a:chOff x="3678700" y="407275"/>
                <a:chExt cx="708100" cy="708500"/>
              </a:xfrm>
            </p:grpSpPr>
            <p:sp>
              <p:nvSpPr>
                <p:cNvPr id="757" name="Google Shape;757;g30ba9ef7306_0_962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" name="Google Shape;758;g30ba9ef7306_0_962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g30ba9ef7306_0_962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" name="Google Shape;760;g30ba9ef7306_0_962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Google Shape;761;g30ba9ef7306_0_962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g30ba9ef7306_0_962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g30ba9ef7306_0_962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64" name="Google Shape;764;g30ba9ef7306_0_962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65" name="Google Shape;765;g30ba9ef7306_0_96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66" name="Google Shape;766;g30ba9ef7306_0_96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67" name="Google Shape;767;g30ba9ef7306_0_96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0ba9ef7306_0_1010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0" name="Google Shape;770;g30ba9ef7306_0_1010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0ba9ef7306_0_10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73" name="Google Shape;773;g30ba9ef7306_0_1013"/>
          <p:cNvGrpSpPr/>
          <p:nvPr/>
        </p:nvGrpSpPr>
        <p:grpSpPr>
          <a:xfrm>
            <a:off x="7810267" y="-622132"/>
            <a:ext cx="2587792" cy="2725915"/>
            <a:chOff x="7810267" y="-622132"/>
            <a:chExt cx="2587792" cy="2725915"/>
          </a:xfrm>
        </p:grpSpPr>
        <p:grpSp>
          <p:nvGrpSpPr>
            <p:cNvPr id="774" name="Google Shape;774;g30ba9ef7306_0_1013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775" name="Google Shape;775;g30ba9ef7306_0_101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g30ba9ef7306_0_101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g30ba9ef7306_0_101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8" name="Google Shape;778;g30ba9ef7306_0_1013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779" name="Google Shape;779;g30ba9ef7306_0_101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0196"/>
                    </a:srgbClr>
                  </a:gs>
                  <a:gs pos="100000">
                    <a:srgbClr val="FFFFFF">
                      <a:alpha val="3019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0" name="Google Shape;780;g30ba9ef7306_0_1013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781" name="Google Shape;781;g30ba9ef7306_0_10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" name="Google Shape;782;g30ba9ef7306_0_10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83" name="Google Shape;783;g30ba9ef7306_0_1013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30ba9ef7306_0_1013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5" name="Google Shape;785;g30ba9ef7306_0_1013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786" name="Google Shape;786;g30ba9ef7306_0_101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7" name="Google Shape;787;g30ba9ef7306_0_1013"/>
            <p:cNvGrpSpPr/>
            <p:nvPr/>
          </p:nvGrpSpPr>
          <p:grpSpPr>
            <a:xfrm rot="10800000">
              <a:off x="8452445" y="-7"/>
              <a:ext cx="325154" cy="1788670"/>
              <a:chOff x="8869019" y="-622132"/>
              <a:chExt cx="325154" cy="1788670"/>
            </a:xfrm>
          </p:grpSpPr>
          <p:sp>
            <p:nvSpPr>
              <p:cNvPr id="788" name="Google Shape;788;g30ba9ef7306_0_101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30196"/>
                    </a:srgbClr>
                  </a:gs>
                  <a:gs pos="40000">
                    <a:srgbClr val="FF9900">
                      <a:alpha val="30196"/>
                    </a:srgbClr>
                  </a:gs>
                  <a:gs pos="100000">
                    <a:srgbClr val="FFFFFF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9" name="Google Shape;789;g30ba9ef7306_0_1013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790" name="Google Shape;790;g30ba9ef7306_0_10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" name="Google Shape;791;g30ba9ef7306_0_10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792" name="Google Shape;792;g30ba9ef7306_0_1013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793" name="Google Shape;793;g30ba9ef7306_0_1013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30ba9ef7306_0_1013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g30ba9ef7306_0_1013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796" name="Google Shape;796;g30ba9ef7306_0_101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7" name="Google Shape;797;g30ba9ef7306_0_1013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8" name="Google Shape;798;g30ba9ef7306_0_1013"/>
            <p:cNvGrpSpPr/>
            <p:nvPr/>
          </p:nvGrpSpPr>
          <p:grpSpPr>
            <a:xfrm>
              <a:off x="58899" y="4608582"/>
              <a:ext cx="604346" cy="657081"/>
              <a:chOff x="58899" y="4608582"/>
              <a:chExt cx="604346" cy="657081"/>
            </a:xfrm>
          </p:grpSpPr>
          <p:grpSp>
            <p:nvGrpSpPr>
              <p:cNvPr id="799" name="Google Shape;799;g30ba9ef7306_0_1013"/>
              <p:cNvGrpSpPr/>
              <p:nvPr/>
            </p:nvGrpSpPr>
            <p:grpSpPr>
              <a:xfrm rot="10800000">
                <a:off x="58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00" name="Google Shape;800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" name="Google Shape;801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" name="Google Shape;802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" name="Google Shape;803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" name="Google Shape;804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" name="Google Shape;805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806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7" name="Google Shape;807;g30ba9ef7306_0_1013"/>
              <p:cNvGrpSpPr/>
              <p:nvPr/>
            </p:nvGrpSpPr>
            <p:grpSpPr>
              <a:xfrm rot="10800000">
                <a:off x="334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08" name="Google Shape;808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9" name="Google Shape;809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0" name="Google Shape;810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1" name="Google Shape;811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Google Shape;812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3" name="Google Shape;813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4" name="Google Shape;814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5" name="Google Shape;815;g30ba9ef7306_0_1013"/>
              <p:cNvGrpSpPr/>
              <p:nvPr/>
            </p:nvGrpSpPr>
            <p:grpSpPr>
              <a:xfrm rot="10800000">
                <a:off x="282574" y="4937132"/>
                <a:ext cx="328346" cy="328531"/>
                <a:chOff x="3678700" y="407275"/>
                <a:chExt cx="708100" cy="708500"/>
              </a:xfrm>
            </p:grpSpPr>
            <p:sp>
              <p:nvSpPr>
                <p:cNvPr id="816" name="Google Shape;816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" name="Google Shape;817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" name="Google Shape;818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" name="Google Shape;819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" name="Google Shape;820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" name="Google Shape;821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" name="Google Shape;822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23" name="Google Shape;823;g30ba9ef7306_0_1013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824" name="Google Shape;824;g30ba9ef7306_0_101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25" name="Google Shape;825;g30ba9ef7306_0_101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26" name="Google Shape;826;g30ba9ef7306_0_101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g30ba9ef7306_0_107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830" name="Google Shape;830;g30ba9ef7306_0_107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831" name="Google Shape;831;g30ba9ef7306_0_107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g30ba9ef7306_0_107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g30ba9ef7306_0_107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g30ba9ef7306_0_107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5" name="Google Shape;835;g30ba9ef7306_0_1070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836" name="Google Shape;836;g30ba9ef7306_0_107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37" name="Google Shape;837;g30ba9ef7306_0_107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838" name="Google Shape;838;g30ba9ef7306_0_107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" name="Google Shape;839;g30ba9ef7306_0_107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0" name="Google Shape;840;g30ba9ef7306_0_107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841" name="Google Shape;841;g30ba9ef7306_0_107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g30ba9ef7306_0_107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43" name="Google Shape;843;g30ba9ef7306_0_107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4" name="Google Shape;844;g30ba9ef7306_0_1070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845" name="Google Shape;845;g30ba9ef7306_0_107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6" name="Google Shape;846;g30ba9ef7306_0_107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7" name="Google Shape;847;g30ba9ef7306_0_107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8" name="Google Shape;848;g30ba9ef7306_0_1070"/>
            <p:cNvGrpSpPr/>
            <p:nvPr/>
          </p:nvGrpSpPr>
          <p:grpSpPr>
            <a:xfrm rot="-2700000">
              <a:off x="8302149" y="61290"/>
              <a:ext cx="582044" cy="582419"/>
              <a:chOff x="959750" y="3039275"/>
              <a:chExt cx="582050" cy="582425"/>
            </a:xfrm>
          </p:grpSpPr>
          <p:sp>
            <p:nvSpPr>
              <p:cNvPr id="849" name="Google Shape;849;g30ba9ef7306_0_107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g30ba9ef7306_0_107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g30ba9ef7306_0_107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g30ba9ef7306_0_107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g30ba9ef7306_0_107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g30ba9ef7306_0_107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g30ba9ef7306_0_107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6" name="Google Shape;856;g30ba9ef7306_0_1070"/>
            <p:cNvGrpSpPr/>
            <p:nvPr/>
          </p:nvGrpSpPr>
          <p:grpSpPr>
            <a:xfrm rot="-2700000">
              <a:off x="8551449" y="61290"/>
              <a:ext cx="582044" cy="582419"/>
              <a:chOff x="959750" y="3039275"/>
              <a:chExt cx="582050" cy="582425"/>
            </a:xfrm>
          </p:grpSpPr>
          <p:sp>
            <p:nvSpPr>
              <p:cNvPr id="857" name="Google Shape;857;g30ba9ef7306_0_107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g30ba9ef7306_0_107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g30ba9ef7306_0_107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g30ba9ef7306_0_107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g30ba9ef7306_0_107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g30ba9ef7306_0_107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g30ba9ef7306_0_107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64" name="Google Shape;864;g30ba9ef7306_0_1070"/>
          <p:cNvGrpSpPr/>
          <p:nvPr/>
        </p:nvGrpSpPr>
        <p:grpSpPr>
          <a:xfrm rot="2700000">
            <a:off x="8945322" y="2352176"/>
            <a:ext cx="439196" cy="439096"/>
            <a:chOff x="1101075" y="2142375"/>
            <a:chExt cx="439200" cy="439100"/>
          </a:xfrm>
        </p:grpSpPr>
        <p:sp>
          <p:nvSpPr>
            <p:cNvPr id="865" name="Google Shape;865;g30ba9ef7306_0_107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30ba9ef7306_0_107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Google Shape;868;g30ba9ef7306_0_1109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869" name="Google Shape;869;g30ba9ef7306_0_110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0" name="Google Shape;870;g30ba9ef7306_0_1109"/>
            <p:cNvGrpSpPr/>
            <p:nvPr/>
          </p:nvGrpSpPr>
          <p:grpSpPr>
            <a:xfrm rot="10800000">
              <a:off x="8452445" y="-7"/>
              <a:ext cx="325154" cy="1788670"/>
              <a:chOff x="8869019" y="-622132"/>
              <a:chExt cx="325154" cy="1788670"/>
            </a:xfrm>
          </p:grpSpPr>
          <p:sp>
            <p:nvSpPr>
              <p:cNvPr id="871" name="Google Shape;871;g30ba9ef7306_0_1109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72" name="Google Shape;872;g30ba9ef7306_0_1109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873" name="Google Shape;873;g30ba9ef7306_0_110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g30ba9ef7306_0_110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875" name="Google Shape;875;g30ba9ef7306_0_1109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876" name="Google Shape;876;g30ba9ef7306_0_1109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30ba9ef7306_0_1109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8" name="Google Shape;878;g30ba9ef7306_0_1109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879" name="Google Shape;879;g30ba9ef7306_0_110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0" name="Google Shape;880;g30ba9ef7306_0_1109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745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1" name="Google Shape;881;g30ba9ef7306_0_1109"/>
            <p:cNvGrpSpPr/>
            <p:nvPr/>
          </p:nvGrpSpPr>
          <p:grpSpPr>
            <a:xfrm>
              <a:off x="58899" y="4608582"/>
              <a:ext cx="604346" cy="657081"/>
              <a:chOff x="58899" y="4608582"/>
              <a:chExt cx="604346" cy="657081"/>
            </a:xfrm>
          </p:grpSpPr>
          <p:grpSp>
            <p:nvGrpSpPr>
              <p:cNvPr id="882" name="Google Shape;882;g30ba9ef7306_0_1109"/>
              <p:cNvGrpSpPr/>
              <p:nvPr/>
            </p:nvGrpSpPr>
            <p:grpSpPr>
              <a:xfrm rot="10800000">
                <a:off x="58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83" name="Google Shape;883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" name="Google Shape;886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" name="Google Shape;887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" name="Google Shape;888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" name="Google Shape;889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0" name="Google Shape;890;g30ba9ef7306_0_1109"/>
              <p:cNvGrpSpPr/>
              <p:nvPr/>
            </p:nvGrpSpPr>
            <p:grpSpPr>
              <a:xfrm rot="10800000">
                <a:off x="334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91" name="Google Shape;891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" name="Google Shape;892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" name="Google Shape;893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" name="Google Shape;894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" name="Google Shape;895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" name="Google Shape;897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g30ba9ef7306_0_1109"/>
              <p:cNvGrpSpPr/>
              <p:nvPr/>
            </p:nvGrpSpPr>
            <p:grpSpPr>
              <a:xfrm rot="10800000">
                <a:off x="282574" y="4937132"/>
                <a:ext cx="328346" cy="328531"/>
                <a:chOff x="3678700" y="407275"/>
                <a:chExt cx="708100" cy="708500"/>
              </a:xfrm>
            </p:grpSpPr>
            <p:sp>
              <p:nvSpPr>
                <p:cNvPr id="899" name="Google Shape;899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" name="Google Shape;900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" name="Google Shape;901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" name="Google Shape;902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" name="Google Shape;903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" name="Google Shape;904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" name="Google Shape;905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06" name="Google Shape;906;g30ba9ef7306_0_1109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907" name="Google Shape;907;g30ba9ef7306_0_110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08" name="Google Shape;908;g30ba9ef7306_0_110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09" name="Google Shape;909;g30ba9ef7306_0_110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5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8" name="Google Shape;18;p25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19" name="Google Shape;19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" name="Google Shape;20;p25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21" name="Google Shape;21;p25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" name="Google Shape;22;p25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3" name="Google Shape;23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4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" name="Google Shape;25;p25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6" name="Google Shape;26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" name="Google Shape;28;p25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29" name="Google Shape;29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1" name="Google Shape;31;p25"/>
            <p:cNvGrpSpPr/>
            <p:nvPr/>
          </p:nvGrpSpPr>
          <p:grpSpPr>
            <a:xfrm>
              <a:off x="121568" y="-846844"/>
              <a:ext cx="88152" cy="2151709"/>
              <a:chOff x="3054755" y="4367024"/>
              <a:chExt cx="88143" cy="1137387"/>
            </a:xfrm>
          </p:grpSpPr>
          <p:sp>
            <p:nvSpPr>
              <p:cNvPr id="32" name="Google Shape;32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" name="Google Shape;34;p25"/>
            <p:cNvGrpSpPr/>
            <p:nvPr/>
          </p:nvGrpSpPr>
          <p:grpSpPr>
            <a:xfrm>
              <a:off x="361243" y="-718832"/>
              <a:ext cx="88152" cy="2151709"/>
              <a:chOff x="3054755" y="4367024"/>
              <a:chExt cx="88143" cy="1137387"/>
            </a:xfrm>
          </p:grpSpPr>
          <p:sp>
            <p:nvSpPr>
              <p:cNvPr id="35" name="Google Shape;35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25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38;p25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39" name="Google Shape;39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" name="Google Shape;46;p25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47" name="Google Shape;47;p25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" name="Google Shape;48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" name="Google Shape;49;p25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50" name="Google Shape;50;p25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5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5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oogle Shape;53;p25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54" name="Google Shape;54;p2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" name="Google Shape;57;p25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5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59;p25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60" name="Google Shape;60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" name="Google Shape;61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" name="Google Shape;62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24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68" name="Google Shape;68;p24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69" name="Google Shape;69;p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2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72" name="Google Shape;72;p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24"/>
            <p:cNvGrpSpPr/>
            <p:nvPr/>
          </p:nvGrpSpPr>
          <p:grpSpPr>
            <a:xfrm>
              <a:off x="441574" y="-36652"/>
              <a:ext cx="699940" cy="478601"/>
              <a:chOff x="39723" y="4349021"/>
              <a:chExt cx="1061964" cy="726143"/>
            </a:xfrm>
          </p:grpSpPr>
          <p:grpSp>
            <p:nvGrpSpPr>
              <p:cNvPr id="75" name="Google Shape;7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6" name="Google Shape;7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7" name="Google Shape;7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78" name="Google Shape;7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" name="Google Shape;7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" name="Google Shape;8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1" name="Google Shape;8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" name="Google Shape;8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83" name="Google Shape;8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24"/>
            <p:cNvGrpSpPr/>
            <p:nvPr/>
          </p:nvGrpSpPr>
          <p:grpSpPr>
            <a:xfrm>
              <a:off x="955673" y="11"/>
              <a:ext cx="592576" cy="405260"/>
              <a:chOff x="39723" y="4349021"/>
              <a:chExt cx="1061964" cy="726143"/>
            </a:xfrm>
          </p:grpSpPr>
          <p:grpSp>
            <p:nvGrpSpPr>
              <p:cNvPr id="85" name="Google Shape;8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6" name="Google Shape;8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7" name="Google Shape;8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88" name="Google Shape;8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" name="Google Shape;8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" name="Google Shape;9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" name="Google Shape;9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" name="Google Shape;9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93" name="Google Shape;9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" name="Google Shape;94;p24"/>
            <p:cNvGrpSpPr/>
            <p:nvPr/>
          </p:nvGrpSpPr>
          <p:grpSpPr>
            <a:xfrm>
              <a:off x="-1" y="621223"/>
              <a:ext cx="699940" cy="478601"/>
              <a:chOff x="39723" y="4349021"/>
              <a:chExt cx="1061964" cy="726143"/>
            </a:xfrm>
          </p:grpSpPr>
          <p:grpSp>
            <p:nvGrpSpPr>
              <p:cNvPr id="95" name="Google Shape;9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" name="Google Shape;9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7" name="Google Shape;9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98" name="Google Shape;9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" name="Google Shape;9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0" name="Google Shape;10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" name="Google Shape;10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" name="Google Shape;10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03" name="Google Shape;10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" name="Google Shape;104;p2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05" name="Google Shape;105;p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7" name="Google Shape;117;p27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8" name="Google Shape;118;p27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9" name="Google Shape;119;p2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20" name="Google Shape;120;p2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21" name="Google Shape;121;p2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2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" name="Google Shape;125;p27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126" name="Google Shape;126;p2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7" name="Google Shape;127;p2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28" name="Google Shape;128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0" name="Google Shape;130;p2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1" name="Google Shape;131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33" name="Google Shape;133;p2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27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135" name="Google Shape;135;p2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" name="Google Shape;136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7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" name="Google Shape;138;p27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9" name="Google Shape;139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" name="Google Shape;146;p27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47" name="Google Shape;147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" name="Google Shape;154;p27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55" name="Google Shape;155;p2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58" name="Google Shape;158;p2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9" name="Google Shape;159;p2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0" name="Google Shape;160;p2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64" name="Google Shape;164;p28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65" name="Google Shape;165;p2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" name="Google Shape;166;p28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67" name="Google Shape;167;p28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8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9" name="Google Shape;169;p28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" name="Google Shape;170;p28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71" name="Google Shape;171;p28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2" name="Google Shape;172;p28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73" name="Google Shape;173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5" name="Google Shape;175;p28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76" name="Google Shape;176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8" name="Google Shape;178;p28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79" name="Google Shape;179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81" name="Google Shape;181;p28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82" name="Google Shape;182;p28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8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28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85" name="Google Shape;185;p28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86" name="Google Shape;186;p2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9" name="Google Shape;189;p28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" name="Google Shape;191;p28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92" name="Google Shape;192;p28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8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8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5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55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55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5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5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55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55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4" name="Google Shape;204;p55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5" name="Google Shape;205;p55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6" name="Google Shape;206;p55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7" name="Google Shape;207;p55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8" name="Google Shape;208;p55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209" name="Google Shape;209;p55"/>
          <p:cNvGrpSpPr/>
          <p:nvPr/>
        </p:nvGrpSpPr>
        <p:grpSpPr>
          <a:xfrm>
            <a:off x="6102850" y="-1735181"/>
            <a:ext cx="4625026" cy="4171657"/>
            <a:chOff x="6026650" y="-1658981"/>
            <a:chExt cx="4625026" cy="4171657"/>
          </a:xfrm>
        </p:grpSpPr>
        <p:pic>
          <p:nvPicPr>
            <p:cNvPr id="210" name="Google Shape;210;p5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1" name="Google Shape;211;p55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212" name="Google Shape;212;p55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55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55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5;p55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216" name="Google Shape;216;p55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55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8" name="Google Shape;218;p55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219" name="Google Shape;219;p55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220" name="Google Shape;220;p5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5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5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23" name="Google Shape;223;p5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4" name="Google Shape;224;p55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225" name="Google Shape;225;p55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226" name="Google Shape;226;p5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5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p5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5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5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5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5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3" name="Google Shape;233;p55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234" name="Google Shape;234;p5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5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5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5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5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5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5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41" name="Google Shape;241;p55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242" name="Google Shape;242;p5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3" name="Google Shape;243;p5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44" name="Google Shape;244;p5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7" name="Google Shape;247;p31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248" name="Google Shape;248;p31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249" name="Google Shape;249;p31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0" name="Google Shape;250;p31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251" name="Google Shape;251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8" name="Google Shape;258;p31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259" name="Google Shape;259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6" name="Google Shape;266;p31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7" name="Google Shape;267;p31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268" name="Google Shape;268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0" name="Google Shape;270;p31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271" name="Google Shape;271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3" name="Google Shape;273;p31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274" name="Google Shape;274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5" name="Google Shape;275;p31"/>
            <p:cNvGrpSpPr/>
            <p:nvPr/>
          </p:nvGrpSpPr>
          <p:grpSpPr>
            <a:xfrm rot="5400000">
              <a:off x="7714063" y="-991384"/>
              <a:ext cx="1433416" cy="2584783"/>
              <a:chOff x="-363162" y="-645597"/>
              <a:chExt cx="1433416" cy="2584783"/>
            </a:xfrm>
          </p:grpSpPr>
          <p:grpSp>
            <p:nvGrpSpPr>
              <p:cNvPr id="276" name="Google Shape;276;p31"/>
              <p:cNvGrpSpPr/>
              <p:nvPr/>
            </p:nvGrpSpPr>
            <p:grpSpPr>
              <a:xfrm rot="10800000">
                <a:off x="-64596" y="-645597"/>
                <a:ext cx="1134850" cy="2370192"/>
                <a:chOff x="-575575" y="3685599"/>
                <a:chExt cx="1421049" cy="2967933"/>
              </a:xfrm>
            </p:grpSpPr>
            <p:sp>
              <p:nvSpPr>
                <p:cNvPr id="277" name="Google Shape;277;p31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31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9" name="Google Shape;279;p31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1" name="Google Shape;281;p31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282" name="Google Shape;28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89" name="Google Shape;289;p31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290" name="Google Shape;290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1" name="Google Shape;291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92" name="Google Shape;292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5" name="Google Shape;295;p32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ba9ef7306_0_6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381" name="Google Shape;381;g30ba9ef7306_0_62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jp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11" Type="http://schemas.openxmlformats.org/officeDocument/2006/relationships/image" Target="../media/image8.jpg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15" Type="http://schemas.openxmlformats.org/officeDocument/2006/relationships/image" Target="../media/image3.png"/><Relationship Id="rId10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hyperlink" Target="https://sistemagf.cl/login" TargetMode="Externa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"/>
          <p:cNvSpPr txBox="1"/>
          <p:nvPr/>
        </p:nvSpPr>
        <p:spPr>
          <a:xfrm>
            <a:off x="1096850" y="3891680"/>
            <a:ext cx="58840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Leonel Aranda • Cristian Vernal 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"/>
          <p:cNvSpPr txBox="1"/>
          <p:nvPr/>
        </p:nvSpPr>
        <p:spPr>
          <a:xfrm>
            <a:off x="1096850" y="1548928"/>
            <a:ext cx="6974700" cy="1984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4500" b="1" i="0" u="none" strike="noStrike" cap="none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Gestión Integral de Faenas</a:t>
            </a:r>
            <a:br>
              <a:rPr lang="en" sz="2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800" b="0" i="0" u="none" strike="noStrike" cap="none" dirty="0">
                <a:solidFill>
                  <a:srgbClr val="4896DF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Proyecto de Título</a:t>
            </a:r>
            <a:endParaRPr sz="3200" b="0" i="0" u="none" strike="noStrike" cap="none" dirty="0">
              <a:solidFill>
                <a:srgbClr val="4896D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916" name="Google Shape;916;p1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917" name="Google Shape;917;p1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8" name="Google Shape;918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919" name="Google Shape;919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1" name="Google Shape;921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922" name="Google Shape;922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924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925" name="Google Shape;925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7" name="Google Shape;927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8" name="Google Shape;928;p1"/>
          <p:cNvGrpSpPr/>
          <p:nvPr/>
        </p:nvGrpSpPr>
        <p:grpSpPr>
          <a:xfrm rot="10800000">
            <a:off x="-2865762" y="-4323783"/>
            <a:ext cx="4268216" cy="6666030"/>
            <a:chOff x="6128138" y="-1301175"/>
            <a:chExt cx="4268216" cy="6666030"/>
          </a:xfrm>
        </p:grpSpPr>
        <p:sp>
          <p:nvSpPr>
            <p:cNvPr id="929" name="Google Shape;929;p1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4" name="Google Shape;934;p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5" name="Google Shape;935;p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936" name="Google Shape;936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3" name="Google Shape;943;p1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944" name="Google Shape;944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1" name="Google Shape;951;p1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952" name="Google Shape;952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4" name="Google Shape;954;p1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955" name="Google Shape;955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7" name="Google Shape;957;p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8" name="Google Shape;958;p1"/>
          <p:cNvGrpSpPr/>
          <p:nvPr/>
        </p:nvGrpSpPr>
        <p:grpSpPr>
          <a:xfrm>
            <a:off x="6461926" y="1109875"/>
            <a:ext cx="3504715" cy="5119205"/>
            <a:chOff x="6309526" y="836950"/>
            <a:chExt cx="3504715" cy="5119205"/>
          </a:xfrm>
        </p:grpSpPr>
        <p:sp>
          <p:nvSpPr>
            <p:cNvPr id="959" name="Google Shape;959;p1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0" name="Google Shape;960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961" name="Google Shape;961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3" name="Google Shape;963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964" name="Google Shape;964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6" name="Google Shape;966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967" name="Google Shape;967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9" name="Google Shape;969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70" name="Google Shape;97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3738" y="3116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3FE02-9CF6-D8D7-FB50-7044DAFC0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53" y="445025"/>
            <a:ext cx="8569842" cy="572700"/>
          </a:xfrm>
        </p:spPr>
        <p:txBody>
          <a:bodyPr/>
          <a:lstStyle/>
          <a:p>
            <a:r>
              <a:rPr lang="es-ES" dirty="0"/>
              <a:t>Alcances y limitaciones del proyecto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3FE2DB-F66E-2228-C550-66C652C64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39551"/>
            <a:ext cx="7704000" cy="3793784"/>
          </a:xfrm>
        </p:spPr>
        <p:txBody>
          <a:bodyPr/>
          <a:lstStyle/>
          <a:p>
            <a:pPr marL="139700" indent="0">
              <a:buNone/>
            </a:pPr>
            <a:r>
              <a:rPr lang="es-MX" sz="2000" b="1" dirty="0"/>
              <a:t>Alcances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Automatización de comunicación, identificación, transporte y alojamiento.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Implementación de un sistema de toma de decisiones basado en datos históricos.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Mantenedor para gestionar y actualizar registros de trabajadores.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Integración del sistema en un entorno real con capacitación del personal.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 marL="139700" indent="0">
              <a:buNone/>
            </a:pPr>
            <a:r>
              <a:rPr lang="es-MX" sz="2000" b="1" dirty="0"/>
              <a:t>Limitaciones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Dependencia de la conectividad para el registro en tiempo real.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Requerimientos técnicos para integrar tecnologías de identificación segura.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Restricciones presupuestarias y de tiempo para la implementación total.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Adaptación del personal a nuevos procesos automatizados.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38654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F06C8-379C-B3CD-B2C3-61F6B9C81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 Scrum</a:t>
            </a:r>
            <a:endParaRPr lang="es-CL" dirty="0"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4E95B533-B772-3A1D-484E-2580D4171C6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71108" y="1183610"/>
            <a:ext cx="7024576" cy="3324594"/>
          </a:xfrm>
          <a:prstGeom prst="rect">
            <a:avLst/>
          </a:prstGeom>
          <a:ln/>
          <a:effectLst>
            <a:glow rad="152400">
              <a:schemeClr val="tx2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43111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Diagrama, Aplicación&#10;&#10;Descripción generada automáticamente">
            <a:extLst>
              <a:ext uri="{FF2B5EF4-FFF2-40B4-BE49-F238E27FC236}">
                <a16:creationId xmlns:a16="http://schemas.microsoft.com/office/drawing/2014/main" id="{14C44EB9-19F9-0BC2-CC8E-A978C13CF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Google Shape;1366;g31ad358915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925"/>
            <a:ext cx="8914533" cy="50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g31ad3589159_0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2488" y="1680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30ba9ef7306_0_12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Recursos tecnológicos</a:t>
            </a:r>
            <a:endParaRPr/>
          </a:p>
        </p:txBody>
      </p:sp>
      <p:sp>
        <p:nvSpPr>
          <p:cNvPr id="1373" name="Google Shape;1373;g30ba9ef7306_0_1244"/>
          <p:cNvSpPr/>
          <p:nvPr/>
        </p:nvSpPr>
        <p:spPr>
          <a:xfrm>
            <a:off x="212426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g30ba9ef7306_0_1244"/>
          <p:cNvSpPr/>
          <p:nvPr/>
        </p:nvSpPr>
        <p:spPr>
          <a:xfrm>
            <a:off x="55107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g30ba9ef7306_0_1244"/>
          <p:cNvSpPr txBox="1"/>
          <p:nvPr/>
        </p:nvSpPr>
        <p:spPr>
          <a:xfrm>
            <a:off x="12942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Docker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76" name="Google Shape;1376;g30ba9ef7306_0_1244"/>
          <p:cNvSpPr txBox="1"/>
          <p:nvPr/>
        </p:nvSpPr>
        <p:spPr>
          <a:xfrm>
            <a:off x="-7" y="3646300"/>
            <a:ext cx="18321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Contenedores</a:t>
            </a: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ligeros para aplicaciones portátiles.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7" name="Google Shape;1377;g30ba9ef7306_0_1244"/>
          <p:cNvSpPr txBox="1"/>
          <p:nvPr/>
        </p:nvSpPr>
        <p:spPr>
          <a:xfrm>
            <a:off x="170261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AZURE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78" name="Google Shape;1378;g30ba9ef7306_0_1244"/>
          <p:cNvSpPr txBox="1"/>
          <p:nvPr/>
        </p:nvSpPr>
        <p:spPr>
          <a:xfrm>
            <a:off x="170261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Azure AD B2C</a:t>
            </a:r>
            <a:endParaRPr sz="1400" b="1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9" name="Google Shape;1379;g30ba9ef7306_0_1244"/>
          <p:cNvSpPr txBox="1"/>
          <p:nvPr/>
        </p:nvSpPr>
        <p:spPr>
          <a:xfrm>
            <a:off x="129438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0" name="Google Shape;1380;g30ba9ef7306_0_1244"/>
          <p:cNvSpPr txBox="1"/>
          <p:nvPr/>
        </p:nvSpPr>
        <p:spPr>
          <a:xfrm>
            <a:off x="5963410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Java</a:t>
            </a:r>
            <a:endParaRPr sz="2000" b="1" i="0" u="none" strike="noStrike" cap="none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81" name="Google Shape;1381;g30ba9ef7306_0_1244"/>
          <p:cNvSpPr txBox="1"/>
          <p:nvPr/>
        </p:nvSpPr>
        <p:spPr>
          <a:xfrm>
            <a:off x="5963410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Lenguaje de programación 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orientado a objetos.</a:t>
            </a:r>
            <a:endParaRPr sz="14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2" name="Google Shape;1382;g30ba9ef7306_0_1244"/>
          <p:cNvSpPr txBox="1"/>
          <p:nvPr/>
        </p:nvSpPr>
        <p:spPr>
          <a:xfrm>
            <a:off x="7536598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Angular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83" name="Google Shape;1383;g30ba9ef7306_0_1244"/>
          <p:cNvSpPr txBox="1"/>
          <p:nvPr/>
        </p:nvSpPr>
        <p:spPr>
          <a:xfrm>
            <a:off x="753659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desarrollo </a:t>
            </a: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aplicaciones dinámicas.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4" name="Google Shape;1384;g30ba9ef7306_0_1244"/>
          <p:cNvSpPr txBox="1"/>
          <p:nvPr/>
        </p:nvSpPr>
        <p:spPr>
          <a:xfrm>
            <a:off x="1702615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5" name="Google Shape;1385;g30ba9ef7306_0_1244"/>
          <p:cNvSpPr txBox="1"/>
          <p:nvPr/>
        </p:nvSpPr>
        <p:spPr>
          <a:xfrm>
            <a:off x="5963361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6" name="Google Shape;1386;g30ba9ef7306_0_1244"/>
          <p:cNvSpPr txBox="1"/>
          <p:nvPr/>
        </p:nvSpPr>
        <p:spPr>
          <a:xfrm>
            <a:off x="7536590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7" name="Google Shape;1387;g30ba9ef7306_0_1244"/>
          <p:cNvSpPr/>
          <p:nvPr/>
        </p:nvSpPr>
        <p:spPr>
          <a:xfrm>
            <a:off x="6385012" y="2205238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g30ba9ef7306_0_1244"/>
          <p:cNvSpPr/>
          <p:nvPr/>
        </p:nvSpPr>
        <p:spPr>
          <a:xfrm>
            <a:off x="795824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9" name="Google Shape;1389;g30ba9ef7306_0_1244"/>
          <p:cNvCxnSpPr>
            <a:stCxn id="1379" idx="2"/>
            <a:endCxn id="1374" idx="0"/>
          </p:cNvCxnSpPr>
          <p:nvPr/>
        </p:nvCxnSpPr>
        <p:spPr>
          <a:xfrm rot="-5400000" flipH="1">
            <a:off x="678588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0" name="Google Shape;1390;g30ba9ef7306_0_1244"/>
          <p:cNvCxnSpPr>
            <a:stCxn id="1374" idx="2"/>
            <a:endCxn id="1375" idx="0"/>
          </p:cNvCxnSpPr>
          <p:nvPr/>
        </p:nvCxnSpPr>
        <p:spPr>
          <a:xfrm rot="-5400000" flipH="1">
            <a:off x="68187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91" name="Google Shape;1391;g30ba9ef7306_0_1244"/>
          <p:cNvCxnSpPr>
            <a:stCxn id="1373" idx="2"/>
            <a:endCxn id="1377" idx="0"/>
          </p:cNvCxnSpPr>
          <p:nvPr/>
        </p:nvCxnSpPr>
        <p:spPr>
          <a:xfrm rot="-5400000" flipH="1">
            <a:off x="225506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92" name="Google Shape;1392;g30ba9ef7306_0_1244"/>
          <p:cNvCxnSpPr>
            <a:stCxn id="1387" idx="2"/>
            <a:endCxn id="1380" idx="0"/>
          </p:cNvCxnSpPr>
          <p:nvPr/>
        </p:nvCxnSpPr>
        <p:spPr>
          <a:xfrm rot="-5400000" flipH="1">
            <a:off x="6515812" y="3012088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93" name="Google Shape;1393;g30ba9ef7306_0_1244"/>
          <p:cNvCxnSpPr>
            <a:stCxn id="1388" idx="2"/>
            <a:endCxn id="1382" idx="0"/>
          </p:cNvCxnSpPr>
          <p:nvPr/>
        </p:nvCxnSpPr>
        <p:spPr>
          <a:xfrm rot="-5400000" flipH="1">
            <a:off x="808904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94" name="Google Shape;1394;g30ba9ef7306_0_1244"/>
          <p:cNvCxnSpPr>
            <a:stCxn id="1384" idx="2"/>
            <a:endCxn id="1373" idx="0"/>
          </p:cNvCxnSpPr>
          <p:nvPr/>
        </p:nvCxnSpPr>
        <p:spPr>
          <a:xfrm rot="-5400000" flipH="1">
            <a:off x="2251765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5" name="Google Shape;1395;g30ba9ef7306_0_1244"/>
          <p:cNvCxnSpPr>
            <a:stCxn id="1385" idx="2"/>
            <a:endCxn id="1387" idx="0"/>
          </p:cNvCxnSpPr>
          <p:nvPr/>
        </p:nvCxnSpPr>
        <p:spPr>
          <a:xfrm rot="-5400000" flipH="1">
            <a:off x="6512511" y="1967313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6" name="Google Shape;1396;g30ba9ef7306_0_1244"/>
          <p:cNvCxnSpPr>
            <a:stCxn id="1386" idx="2"/>
            <a:endCxn id="1388" idx="0"/>
          </p:cNvCxnSpPr>
          <p:nvPr/>
        </p:nvCxnSpPr>
        <p:spPr>
          <a:xfrm rot="-5400000" flipH="1">
            <a:off x="8085740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97" name="Google Shape;1397;g30ba9ef7306_0_1244" descr="Logotipo, nombre de la empres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6809" y="22158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g30ba9ef7306_0_1244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5432" y="2090742"/>
            <a:ext cx="801692" cy="80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g30ba9ef7306_0_1244" descr="Imagen que contiene Logotip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721" y="2040054"/>
            <a:ext cx="1097736" cy="696892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g30ba9ef7306_0_1244"/>
          <p:cNvSpPr/>
          <p:nvPr/>
        </p:nvSpPr>
        <p:spPr>
          <a:xfrm>
            <a:off x="3605428" y="2205238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g30ba9ef7306_0_1244"/>
          <p:cNvSpPr txBox="1"/>
          <p:nvPr/>
        </p:nvSpPr>
        <p:spPr>
          <a:xfrm>
            <a:off x="3183778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AWS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02" name="Google Shape;1402;g30ba9ef7306_0_1244"/>
          <p:cNvSpPr txBox="1"/>
          <p:nvPr/>
        </p:nvSpPr>
        <p:spPr>
          <a:xfrm>
            <a:off x="3183778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sz="1400" b="1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EC2, EC3, Rekognition</a:t>
            </a:r>
            <a:endParaRPr sz="1400" b="1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03" name="Google Shape;1403;g30ba9ef7306_0_1244"/>
          <p:cNvSpPr txBox="1"/>
          <p:nvPr/>
        </p:nvSpPr>
        <p:spPr>
          <a:xfrm>
            <a:off x="3183778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404" name="Google Shape;1404;g30ba9ef7306_0_1244"/>
          <p:cNvCxnSpPr>
            <a:stCxn id="1400" idx="2"/>
            <a:endCxn id="1401" idx="0"/>
          </p:cNvCxnSpPr>
          <p:nvPr/>
        </p:nvCxnSpPr>
        <p:spPr>
          <a:xfrm rot="-5400000" flipH="1">
            <a:off x="3736228" y="3012088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405" name="Google Shape;1405;g30ba9ef7306_0_1244"/>
          <p:cNvCxnSpPr>
            <a:stCxn id="1403" idx="2"/>
            <a:endCxn id="1400" idx="0"/>
          </p:cNvCxnSpPr>
          <p:nvPr/>
        </p:nvCxnSpPr>
        <p:spPr>
          <a:xfrm rot="-5400000" flipH="1">
            <a:off x="3732928" y="1967313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6" name="Google Shape;1406;g30ba9ef7306_0_1244" descr="Un dibujo de una cara feliz&#10;&#10;Descripción generada automáticamente con confianza baj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577" y="2315385"/>
            <a:ext cx="641600" cy="375978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g30ba9ef7306_0_1244"/>
          <p:cNvSpPr/>
          <p:nvPr/>
        </p:nvSpPr>
        <p:spPr>
          <a:xfrm>
            <a:off x="4970415" y="2200375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g30ba9ef7306_0_1244"/>
          <p:cNvSpPr txBox="1"/>
          <p:nvPr/>
        </p:nvSpPr>
        <p:spPr>
          <a:xfrm>
            <a:off x="4548765" y="34937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Oracle Cloud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09" name="Google Shape;1409;g30ba9ef7306_0_1244"/>
          <p:cNvSpPr txBox="1"/>
          <p:nvPr/>
        </p:nvSpPr>
        <p:spPr>
          <a:xfrm>
            <a:off x="4548778" y="39167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sz="1400" b="1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Oracle</a:t>
            </a:r>
            <a:endParaRPr sz="1400" b="1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10" name="Google Shape;1410;g30ba9ef7306_0_1244"/>
          <p:cNvSpPr txBox="1"/>
          <p:nvPr/>
        </p:nvSpPr>
        <p:spPr>
          <a:xfrm>
            <a:off x="4548765" y="1239000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411" name="Google Shape;1411;g30ba9ef7306_0_1244"/>
          <p:cNvCxnSpPr>
            <a:stCxn id="1410" idx="2"/>
            <a:endCxn id="1407" idx="0"/>
          </p:cNvCxnSpPr>
          <p:nvPr/>
        </p:nvCxnSpPr>
        <p:spPr>
          <a:xfrm rot="-5400000" flipH="1">
            <a:off x="5097915" y="1962450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2" name="Google Shape;1412;g30ba9ef7306_0_1244"/>
          <p:cNvCxnSpPr/>
          <p:nvPr/>
        </p:nvCxnSpPr>
        <p:spPr>
          <a:xfrm rot="-5400000" flipH="1">
            <a:off x="5100928" y="3007213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1413" name="Google Shape;1413;g30ba9ef7306_0_12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68725" y="2285438"/>
            <a:ext cx="641601" cy="41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g30ba9ef7306_0_12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14575" y="2280688"/>
            <a:ext cx="641597" cy="41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g30ba9ef7306_0_12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68413" y="782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39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421" name="Google Shape;1421;p39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22" name="Google Shape;1422;p3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23" name="Google Shape;1423;p3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24" name="Google Shape;1424;p3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3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3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27" name="Google Shape;1427;p39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641397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Cronograma</a:t>
            </a:r>
            <a:endParaRPr/>
          </a:p>
        </p:txBody>
      </p:sp>
      <p:grpSp>
        <p:nvGrpSpPr>
          <p:cNvPr id="1428" name="Google Shape;1428;p39"/>
          <p:cNvGrpSpPr/>
          <p:nvPr/>
        </p:nvGrpSpPr>
        <p:grpSpPr>
          <a:xfrm>
            <a:off x="6487513" y="-1810487"/>
            <a:ext cx="4268216" cy="6666030"/>
            <a:chOff x="6128138" y="-1301175"/>
            <a:chExt cx="4268216" cy="6666030"/>
          </a:xfrm>
        </p:grpSpPr>
        <p:sp>
          <p:nvSpPr>
            <p:cNvPr id="1429" name="Google Shape;1429;p39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9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9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9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9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4" name="Google Shape;1434;p3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35" name="Google Shape;1435;p3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36" name="Google Shape;1436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3" name="Google Shape;1443;p3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444" name="Google Shape;1444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1" name="Google Shape;1451;p3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452" name="Google Shape;1452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4" name="Google Shape;1454;p3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455" name="Google Shape;1455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7" name="Google Shape;1457;p3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8" name="Google Shape;1458;p39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459" name="Google Shape;1459;p3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60" name="Google Shape;1460;p3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61" name="Google Shape;1461;p3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2" name="Google Shape;1462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7388" y="1141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26" y="77972"/>
            <a:ext cx="8973879" cy="4954772"/>
          </a:xfrm>
          <a:prstGeom prst="rect">
            <a:avLst/>
          </a:prstGeom>
          <a:noFill/>
          <a:ln>
            <a:noFill/>
          </a:ln>
          <a:effectLst>
            <a:glow rad="76200">
              <a:schemeClr val="tx2"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7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473" name="Google Shape;1473;p7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74" name="Google Shape;1474;p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5" name="Google Shape;1475;p7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76" name="Google Shape;1476;p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79" name="Google Shape;1479;p7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Avance</a:t>
            </a:r>
            <a:endParaRPr/>
          </a:p>
        </p:txBody>
      </p:sp>
      <p:grpSp>
        <p:nvGrpSpPr>
          <p:cNvPr id="1480" name="Google Shape;1480;p7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81" name="Google Shape;1481;p7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6" name="Google Shape;1486;p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7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88" name="Google Shape;1488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5" name="Google Shape;1495;p7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496" name="Google Shape;1496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3" name="Google Shape;1503;p7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04" name="Google Shape;1504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6" name="Google Shape;1506;p7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07" name="Google Shape;1507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9" name="Google Shape;1509;p7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p7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11" name="Google Shape;1511;p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12" name="Google Shape;1512;p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13" name="Google Shape;1513;p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4" name="Google Shape;151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5338" y="962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Google Shape;1519;p42"/>
          <p:cNvPicPr preferRelativeResize="0"/>
          <p:nvPr/>
        </p:nvPicPr>
        <p:blipFill rotWithShape="1">
          <a:blip r:embed="rId3">
            <a:alphaModFix/>
          </a:blip>
          <a:srcRect l="15861" r="15859"/>
          <a:stretch/>
        </p:blipFill>
        <p:spPr>
          <a:xfrm>
            <a:off x="4572000" y="722063"/>
            <a:ext cx="3931376" cy="3767029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520" name="Google Shape;1520;p42"/>
          <p:cNvSpPr txBox="1"/>
          <p:nvPr/>
        </p:nvSpPr>
        <p:spPr>
          <a:xfrm>
            <a:off x="253074" y="801178"/>
            <a:ext cx="39313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Fase de diseño y planificación del proyecto.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endParaRPr sz="1400" b="1" i="0" u="none" strike="noStrike" cap="non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Duración: </a:t>
            </a: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12 ago-09 sept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endParaRPr sz="1400" b="0" i="0" u="none" strike="noStrike" cap="non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Requerimientos funcionales y no funcionales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Arquitectura de la solución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Recursos tecnológicos por utilizar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Planificación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Metodología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Evidencias individuales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Evidencias grupales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42"/>
          <p:cNvSpPr txBox="1"/>
          <p:nvPr/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Sprint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endParaRPr sz="3000" b="1" i="0" u="none" strike="noStrike" cap="none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522" name="Google Shape;152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6588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Google Shape;152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364" y="1063986"/>
            <a:ext cx="7809271" cy="37439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43"/>
          <p:cNvSpPr txBox="1"/>
          <p:nvPr/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Nuestra herramienta: Trello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endParaRPr sz="3000" b="1" i="0" u="none" strike="noStrike" cap="none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529" name="Google Shape;1529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8413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p19"/>
          <p:cNvPicPr preferRelativeResize="0"/>
          <p:nvPr/>
        </p:nvPicPr>
        <p:blipFill rotWithShape="1">
          <a:blip r:embed="rId3">
            <a:alphaModFix/>
          </a:blip>
          <a:srcRect t="16547" b="16539"/>
          <a:stretch/>
        </p:blipFill>
        <p:spPr>
          <a:xfrm>
            <a:off x="1344688" y="1262807"/>
            <a:ext cx="1522615" cy="10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9">
            <a:hlinkClick r:id="rId4"/>
          </p:cNvPr>
          <p:cNvSpPr txBox="1"/>
          <p:nvPr/>
        </p:nvSpPr>
        <p:spPr>
          <a:xfrm>
            <a:off x="1503150" y="3869200"/>
            <a:ext cx="12057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Leonel Aranda</a:t>
            </a:r>
            <a:endParaRPr sz="14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Scrum Master -</a:t>
            </a:r>
            <a:endParaRPr b="1">
              <a:solidFill>
                <a:srgbClr val="869FB2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sz="11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7" name="Google Shape;977;p19">
            <a:hlinkClick r:id="rId5"/>
          </p:cNvPr>
          <p:cNvSpPr txBox="1"/>
          <p:nvPr/>
        </p:nvSpPr>
        <p:spPr>
          <a:xfrm>
            <a:off x="3223313" y="3616001"/>
            <a:ext cx="12057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Cristian Vernal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sz="10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9">
            <a:hlinkClick r:id="rId6"/>
          </p:cNvPr>
          <p:cNvSpPr txBox="1"/>
          <p:nvPr/>
        </p:nvSpPr>
        <p:spPr>
          <a:xfrm>
            <a:off x="4943477" y="3896002"/>
            <a:ext cx="12339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Carlos Valverde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Product Owner</a:t>
            </a:r>
            <a:endParaRPr sz="11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9" name="Google Shape;979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13793" y="1136989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9"/>
          <p:cNvPicPr preferRelativeResize="0"/>
          <p:nvPr/>
        </p:nvPicPr>
        <p:blipFill rotWithShape="1">
          <a:blip r:embed="rId8">
            <a:alphaModFix/>
          </a:blip>
          <a:srcRect t="9256" b="9255"/>
          <a:stretch/>
        </p:blipFill>
        <p:spPr>
          <a:xfrm>
            <a:off x="4874189" y="1212999"/>
            <a:ext cx="1372475" cy="1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9"/>
          <p:cNvPicPr preferRelativeResize="0"/>
          <p:nvPr/>
        </p:nvPicPr>
        <p:blipFill rotWithShape="1">
          <a:blip r:embed="rId9">
            <a:alphaModFix/>
          </a:blip>
          <a:srcRect t="14837" b="14843"/>
          <a:stretch/>
        </p:blipFill>
        <p:spPr>
          <a:xfrm>
            <a:off x="6469159" y="1173464"/>
            <a:ext cx="1702865" cy="119746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9">
            <a:hlinkClick r:id="rId10"/>
          </p:cNvPr>
          <p:cNvSpPr txBox="1"/>
          <p:nvPr/>
        </p:nvSpPr>
        <p:spPr>
          <a:xfrm>
            <a:off x="6717750" y="3896000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Hernán Saavedra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Consultor</a:t>
            </a:r>
            <a:endParaRPr sz="14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3" name="Google Shape;983;p19" descr="Leonel Aranda Palominos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29757" y="2574248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pic>
        <p:nvPicPr>
          <p:cNvPr id="984" name="Google Shape;984;p19" descr="Cristian Vernal Acevedo, #OPEN_TO_WORK"/>
          <p:cNvPicPr preferRelativeResize="0"/>
          <p:nvPr/>
        </p:nvPicPr>
        <p:blipFill rotWithShape="1">
          <a:blip r:embed="rId12">
            <a:alphaModFix/>
          </a:blip>
          <a:srcRect l="19243" t="13994" r="17711" b="15468"/>
          <a:stretch/>
        </p:blipFill>
        <p:spPr>
          <a:xfrm>
            <a:off x="3372750" y="2571988"/>
            <a:ext cx="952500" cy="9570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pic>
        <p:nvPicPr>
          <p:cNvPr id="985" name="Google Shape;985;p19" descr="Carlos Valverd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084187" y="2574250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pic>
        <p:nvPicPr>
          <p:cNvPr id="986" name="Google Shape;986;p1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844344" y="2574258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sp>
        <p:nvSpPr>
          <p:cNvPr id="987" name="Google Shape;987;p19"/>
          <p:cNvSpPr txBox="1"/>
          <p:nvPr/>
        </p:nvSpPr>
        <p:spPr>
          <a:xfrm>
            <a:off x="2241425" y="220225"/>
            <a:ext cx="48918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Roles</a:t>
            </a:r>
            <a:endParaRPr sz="2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988" name="Google Shape;988;p1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268413" y="1321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8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Sprints  </a:t>
            </a:r>
            <a:endParaRPr/>
          </a:p>
        </p:txBody>
      </p:sp>
      <p:sp>
        <p:nvSpPr>
          <p:cNvPr id="1535" name="Google Shape;1535;p8"/>
          <p:cNvSpPr txBox="1"/>
          <p:nvPr/>
        </p:nvSpPr>
        <p:spPr>
          <a:xfrm>
            <a:off x="2249125" y="265475"/>
            <a:ext cx="32955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Septiembre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29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Noviembre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8"/>
          <p:cNvSpPr txBox="1"/>
          <p:nvPr/>
        </p:nvSpPr>
        <p:spPr>
          <a:xfrm>
            <a:off x="358041" y="1231720"/>
            <a:ext cx="30953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sz="12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7" name="Google Shape;1537;p8"/>
          <p:cNvSpPr txBox="1"/>
          <p:nvPr/>
        </p:nvSpPr>
        <p:spPr>
          <a:xfrm>
            <a:off x="3476100" y="115712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Registro de asistencia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8"/>
          <p:cNvSpPr txBox="1"/>
          <p:nvPr/>
        </p:nvSpPr>
        <p:spPr>
          <a:xfrm>
            <a:off x="6286344" y="1344541"/>
            <a:ext cx="21918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8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0" name="Google Shape;1540;p8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1" name="Google Shape;1541;p8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2" name="Google Shape;1542;p8"/>
          <p:cNvSpPr txBox="1"/>
          <p:nvPr/>
        </p:nvSpPr>
        <p:spPr>
          <a:xfrm>
            <a:off x="452156" y="4041650"/>
            <a:ext cx="2459644" cy="929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sz="12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 Notificaciones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-&gt;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3" name="Google Shape;1543;p8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4" name="Google Shape;1544;p8"/>
          <p:cNvSpPr txBox="1"/>
          <p:nvPr/>
        </p:nvSpPr>
        <p:spPr>
          <a:xfrm>
            <a:off x="3343401" y="4011725"/>
            <a:ext cx="265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continuo-&gt;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 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5" name="Google Shape;1545;p8"/>
          <p:cNvSpPr txBox="1"/>
          <p:nvPr/>
        </p:nvSpPr>
        <p:spPr>
          <a:xfrm>
            <a:off x="4073700" y="3610525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6" name="Google Shape;1546;p8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7" name="Google Shape;1547;p8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548" name="Google Shape;1548;p8"/>
          <p:cNvCxnSpPr>
            <a:stCxn id="1549" idx="4"/>
            <a:endCxn id="1543" idx="0"/>
          </p:cNvCxnSpPr>
          <p:nvPr/>
        </p:nvCxnSpPr>
        <p:spPr>
          <a:xfrm rot="-5400000" flipH="1">
            <a:off x="1625416" y="3422797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550" name="Google Shape;1550;p8"/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1551" name="Google Shape;1551;p8"/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53" name="Google Shape;1553;p8"/>
          <p:cNvCxnSpPr>
            <a:stCxn id="1539" idx="2"/>
            <a:endCxn id="1554" idx="0"/>
          </p:cNvCxnSpPr>
          <p:nvPr/>
        </p:nvCxnSpPr>
        <p:spPr>
          <a:xfrm rot="-5400000" flipH="1">
            <a:off x="1610100" y="2374088"/>
            <a:ext cx="412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55" name="Google Shape;1555;p8"/>
          <p:cNvCxnSpPr>
            <a:stCxn id="1540" idx="2"/>
            <a:endCxn id="1556" idx="0"/>
          </p:cNvCxnSpPr>
          <p:nvPr/>
        </p:nvCxnSpPr>
        <p:spPr>
          <a:xfrm rot="-5400000" flipH="1">
            <a:off x="4364400" y="2375888"/>
            <a:ext cx="415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57" name="Google Shape;1557;p8"/>
          <p:cNvCxnSpPr>
            <a:stCxn id="1541" idx="2"/>
            <a:endCxn id="1558" idx="0"/>
          </p:cNvCxnSpPr>
          <p:nvPr/>
        </p:nvCxnSpPr>
        <p:spPr>
          <a:xfrm rot="-5400000" flipH="1">
            <a:off x="7120650" y="2375738"/>
            <a:ext cx="4155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59" name="Google Shape;1559;p8"/>
          <p:cNvCxnSpPr>
            <a:stCxn id="1545" idx="0"/>
            <a:endCxn id="1560" idx="4"/>
          </p:cNvCxnSpPr>
          <p:nvPr/>
        </p:nvCxnSpPr>
        <p:spPr>
          <a:xfrm rot="-5400000">
            <a:off x="4383150" y="3421075"/>
            <a:ext cx="378300" cy="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61" name="Google Shape;1561;p8"/>
          <p:cNvCxnSpPr>
            <a:stCxn id="1547" idx="0"/>
            <a:endCxn id="1551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62" name="Google Shape;1562;p8"/>
          <p:cNvCxnSpPr>
            <a:stCxn id="1554" idx="6"/>
            <a:endCxn id="1556" idx="2"/>
          </p:cNvCxnSpPr>
          <p:nvPr/>
        </p:nvCxnSpPr>
        <p:spPr>
          <a:xfrm>
            <a:off x="1905766" y="2670472"/>
            <a:ext cx="2576400" cy="3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3" name="Google Shape;1563;p8"/>
          <p:cNvCxnSpPr>
            <a:stCxn id="1556" idx="6"/>
            <a:endCxn id="1558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4" name="Google Shape;1564;p8"/>
          <p:cNvCxnSpPr>
            <a:stCxn id="1558" idx="6"/>
            <a:endCxn id="1549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name="adj1" fmla="val -4184"/>
              <a:gd name="adj2" fmla="val 50008"/>
              <a:gd name="adj3" fmla="val 1041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5" name="Google Shape;1565;p8"/>
          <p:cNvCxnSpPr>
            <a:stCxn id="1551" idx="2"/>
            <a:endCxn id="1560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6" name="Google Shape;1566;p8"/>
          <p:cNvCxnSpPr>
            <a:stCxn id="1560" idx="2"/>
            <a:endCxn id="1549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67" name="Google Shape;1567;p8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549" name="Google Shape;1549;p8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9" name="Google Shape;1569;p8"/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1556" name="Google Shape;1556;p8"/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1" name="Google Shape;1571;p8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560" name="Google Shape;1560;p8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3" name="Google Shape;1573;p8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558" name="Google Shape;1558;p8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5" name="Google Shape;1575;p8"/>
          <p:cNvGrpSpPr/>
          <p:nvPr/>
        </p:nvGrpSpPr>
        <p:grpSpPr>
          <a:xfrm>
            <a:off x="1726016" y="2582284"/>
            <a:ext cx="179700" cy="179700"/>
            <a:chOff x="4482166" y="2580534"/>
            <a:chExt cx="179700" cy="179700"/>
          </a:xfrm>
        </p:grpSpPr>
        <p:sp>
          <p:nvSpPr>
            <p:cNvPr id="1576" name="Google Shape;1576;p8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78" name="Google Shape;157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8213" y="776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49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584" name="Google Shape;1584;p49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85" name="Google Shape;1585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86" name="Google Shape;1586;p4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87" name="Google Shape;1587;p4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4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4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90" name="Google Shape;1590;p49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Métricas</a:t>
            </a:r>
            <a:endParaRPr/>
          </a:p>
        </p:txBody>
      </p:sp>
      <p:grpSp>
        <p:nvGrpSpPr>
          <p:cNvPr id="1591" name="Google Shape;1591;p49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592" name="Google Shape;1592;p49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49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49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49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97" name="Google Shape;1597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8" name="Google Shape;1598;p4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99" name="Google Shape;1599;p4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4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4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4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4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4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4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6" name="Google Shape;1606;p4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607" name="Google Shape;1607;p4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4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4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4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4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4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4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4" name="Google Shape;1614;p4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615" name="Google Shape;1615;p4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4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7" name="Google Shape;1617;p4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618" name="Google Shape;1618;p4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4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0" name="Google Shape;1620;p4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1" name="Google Shape;1621;p49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622" name="Google Shape;1622;p4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3" name="Google Shape;1623;p4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24" name="Google Shape;1624;p4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25" name="Google Shape;162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9438" y="1051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53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Burndown Chart - Datos</a:t>
            </a:r>
            <a:endParaRPr/>
          </a:p>
        </p:txBody>
      </p:sp>
      <p:graphicFrame>
        <p:nvGraphicFramePr>
          <p:cNvPr id="1631" name="Google Shape;1631;p53"/>
          <p:cNvGraphicFramePr/>
          <p:nvPr/>
        </p:nvGraphicFramePr>
        <p:xfrm>
          <a:off x="1524000" y="1321414"/>
          <a:ext cx="6096000" cy="2966800"/>
        </p:xfrm>
        <a:graphic>
          <a:graphicData uri="http://schemas.openxmlformats.org/drawingml/2006/table">
            <a:tbl>
              <a:tblPr firstRow="1" bandRow="1">
                <a:noFill/>
                <a:tableStyleId>{4F26CC5A-8DA1-4924-9CBC-A9E00B754EDC}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Número de Sprint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Esfuerzo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39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26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55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47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31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Total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234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632" name="Google Shape;163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288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54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Burndown Chart: 234/223</a:t>
            </a:r>
            <a:endParaRPr/>
          </a:p>
        </p:txBody>
      </p:sp>
      <p:pic>
        <p:nvPicPr>
          <p:cNvPr id="1638" name="Google Shape;16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75" y="738725"/>
            <a:ext cx="8683649" cy="4310793"/>
          </a:xfrm>
          <a:prstGeom prst="rect">
            <a:avLst/>
          </a:prstGeom>
          <a:noFill/>
          <a:ln>
            <a:noFill/>
          </a:ln>
          <a:effectLst>
            <a:glow rad="228600">
              <a:schemeClr val="tx2">
                <a:alpha val="60000"/>
              </a:schemeClr>
            </a:glow>
          </a:effectLst>
        </p:spPr>
      </p:pic>
      <p:pic>
        <p:nvPicPr>
          <p:cNvPr id="1639" name="Google Shape;1639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2263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31ad3589159_0_15"/>
          <p:cNvSpPr txBox="1">
            <a:spLocks noGrp="1"/>
          </p:cNvSpPr>
          <p:nvPr>
            <p:ph type="title"/>
          </p:nvPr>
        </p:nvSpPr>
        <p:spPr>
          <a:xfrm>
            <a:off x="720000" y="204021"/>
            <a:ext cx="7704000" cy="1044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Costos </a:t>
            </a:r>
            <a:br>
              <a:rPr lang="en" dirty="0"/>
            </a:br>
            <a:r>
              <a:rPr lang="en" dirty="0"/>
              <a:t>Presupuesto Inicial: $14.500.000</a:t>
            </a:r>
            <a:endParaRPr dirty="0"/>
          </a:p>
        </p:txBody>
      </p:sp>
      <p:pic>
        <p:nvPicPr>
          <p:cNvPr id="1645" name="Google Shape;1645;g31ad3589159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5338" y="123157"/>
            <a:ext cx="1740923" cy="42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6877095-A251-BF82-3649-0E6D3533C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580707"/>
            <a:ext cx="7704000" cy="3183910"/>
          </a:xfrm>
          <a:prstGeom prst="rect">
            <a:avLst/>
          </a:prstGeom>
          <a:effectLst>
            <a:glow rad="190500">
              <a:schemeClr val="tx2"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12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651" name="Google Shape;1651;p1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652" name="Google Shape;1652;p1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53" name="Google Shape;1653;p1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654" name="Google Shape;1654;p1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1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1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57" name="Google Shape;1657;p12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Demostración</a:t>
            </a:r>
            <a:endParaRPr/>
          </a:p>
        </p:txBody>
      </p:sp>
      <p:grpSp>
        <p:nvGrpSpPr>
          <p:cNvPr id="1658" name="Google Shape;1658;p1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659" name="Google Shape;1659;p12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2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2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2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2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4" name="Google Shape;1664;p1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5" name="Google Shape;1665;p1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666" name="Google Shape;1666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3" name="Google Shape;1673;p1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674" name="Google Shape;1674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1" name="Google Shape;1681;p1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682" name="Google Shape;1682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4" name="Google Shape;1684;p1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685" name="Google Shape;1685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87" name="Google Shape;1687;p1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8" name="Google Shape;1688;p1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689" name="Google Shape;1689;p1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90" name="Google Shape;1690;p1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91" name="Google Shape;1691;p1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92" name="Google Shape;169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0238" y="1321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7" name="Google Shape;1697;p16"/>
          <p:cNvGrpSpPr/>
          <p:nvPr/>
        </p:nvGrpSpPr>
        <p:grpSpPr>
          <a:xfrm>
            <a:off x="-2765816" y="-2958610"/>
            <a:ext cx="8164418" cy="6343458"/>
            <a:chOff x="-2613416" y="-2806210"/>
            <a:chExt cx="8164418" cy="6343458"/>
          </a:xfrm>
        </p:grpSpPr>
        <p:grpSp>
          <p:nvGrpSpPr>
            <p:cNvPr id="1698" name="Google Shape;1698;p16"/>
            <p:cNvGrpSpPr/>
            <p:nvPr/>
          </p:nvGrpSpPr>
          <p:grpSpPr>
            <a:xfrm>
              <a:off x="-2613416" y="-2806210"/>
              <a:ext cx="8164418" cy="6343458"/>
              <a:chOff x="-2613416" y="-2806210"/>
              <a:chExt cx="8164418" cy="6343458"/>
            </a:xfrm>
          </p:grpSpPr>
          <p:grpSp>
            <p:nvGrpSpPr>
              <p:cNvPr id="1699" name="Google Shape;1699;p16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700" name="Google Shape;1700;p16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701" name="Google Shape;1701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02" name="Google Shape;1702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3" name="Google Shape;1703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4" name="Google Shape;1704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5" name="Google Shape;1705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6" name="Google Shape;1706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07" name="Google Shape;1707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08" name="Google Shape;1708;p16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09" name="Google Shape;1709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10" name="Google Shape;1710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1" name="Google Shape;1711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2" name="Google Shape;1712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3" name="Google Shape;1713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4" name="Google Shape;1714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15" name="Google Shape;1715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16" name="Google Shape;1716;p16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17" name="Google Shape;1717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18" name="Google Shape;1718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9" name="Google Shape;1719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0" name="Google Shape;1720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1" name="Google Shape;1721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2" name="Google Shape;1722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23" name="Google Shape;1723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24" name="Google Shape;1724;p16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25" name="Google Shape;1725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26" name="Google Shape;1726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7" name="Google Shape;1727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8" name="Google Shape;1728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9" name="Google Shape;1729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30" name="Google Shape;1730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31" name="Google Shape;1731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732" name="Google Shape;1732;p16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733" name="Google Shape;1733;p16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49019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734" name="Google Shape;1734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6" b="17660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35" name="Google Shape;1735;p16"/>
              <p:cNvGrpSpPr/>
              <p:nvPr/>
            </p:nvGrpSpPr>
            <p:grpSpPr>
              <a:xfrm>
                <a:off x="-640220" y="-2653973"/>
                <a:ext cx="6191221" cy="6191221"/>
                <a:chOff x="-640220" y="-2502423"/>
                <a:chExt cx="6191221" cy="6191221"/>
              </a:xfrm>
            </p:grpSpPr>
            <p:sp>
              <p:nvSpPr>
                <p:cNvPr id="1736" name="Google Shape;1736;p16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7" name="Google Shape;1737;p16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738" name="Google Shape;1738;p16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739" name="Google Shape;1739;p1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1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41" name="Google Shape;1741;p16"/>
          <p:cNvGrpSpPr/>
          <p:nvPr/>
        </p:nvGrpSpPr>
        <p:grpSpPr>
          <a:xfrm>
            <a:off x="4183444" y="1937025"/>
            <a:ext cx="5765856" cy="4103650"/>
            <a:chOff x="4452944" y="2184175"/>
            <a:chExt cx="5765856" cy="4103650"/>
          </a:xfrm>
        </p:grpSpPr>
        <p:pic>
          <p:nvPicPr>
            <p:cNvPr id="1742" name="Google Shape;1742;p16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43" name="Google Shape;1743;p16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744" name="Google Shape;1744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47" name="Google Shape;1747;p16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8" name="Google Shape;1748;p16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749" name="Google Shape;1749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1" name="Google Shape;1751;p16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752" name="Google Shape;1752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4" name="Google Shape;1754;p16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6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6" name="Google Shape;1756;p16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757" name="Google Shape;1757;p1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1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1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1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1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1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1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4" name="Google Shape;1764;p16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765" name="Google Shape;1765;p16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16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16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68" name="Google Shape;1768;p16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6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0" name="Google Shape;1770;p16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771" name="Google Shape;1771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73" name="Google Shape;1773;p16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774" name="Google Shape;1774;p16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6" name="Google Shape;1776;p16"/>
          <p:cNvGrpSpPr/>
          <p:nvPr/>
        </p:nvGrpSpPr>
        <p:grpSpPr>
          <a:xfrm>
            <a:off x="646700" y="263313"/>
            <a:ext cx="4558967" cy="134100"/>
            <a:chOff x="796100" y="3019701"/>
            <a:chExt cx="4558967" cy="134100"/>
          </a:xfrm>
        </p:grpSpPr>
        <p:sp>
          <p:nvSpPr>
            <p:cNvPr id="1777" name="Google Shape;1777;p1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78" name="Google Shape;1778;p1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79" name="Google Shape;1779;p1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0" name="Google Shape;1780;p1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7175" y="798900"/>
            <a:ext cx="7369651" cy="3545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glow rad="114300">
              <a:schemeClr val="tx2">
                <a:alpha val="40000"/>
              </a:schemeClr>
            </a:glow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81" name="Google Shape;1781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32488" y="1161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07</a:t>
            </a:r>
            <a:endParaRPr/>
          </a:p>
        </p:txBody>
      </p:sp>
      <p:grpSp>
        <p:nvGrpSpPr>
          <p:cNvPr id="1787" name="Google Shape;1787;p1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788" name="Google Shape;1788;p1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89" name="Google Shape;1789;p1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790" name="Google Shape;1790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3" name="Google Shape;1793;p1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Conclusiones</a:t>
            </a:r>
            <a:endParaRPr/>
          </a:p>
        </p:txBody>
      </p:sp>
      <p:grpSp>
        <p:nvGrpSpPr>
          <p:cNvPr id="1794" name="Google Shape;1794;p1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795" name="Google Shape;1795;p1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0" name="Google Shape;1800;p1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1" name="Google Shape;1801;p1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802" name="Google Shape;1802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9" name="Google Shape;1809;p1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810" name="Google Shape;1810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7" name="Google Shape;1817;p1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818" name="Google Shape;181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0" name="Google Shape;1820;p1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821" name="Google Shape;182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3" name="Google Shape;1823;p1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4" name="Google Shape;1824;p1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825" name="Google Shape;1825;p1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26" name="Google Shape;1826;p1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27" name="Google Shape;1827;p1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28" name="Google Shape;182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4313" y="1141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0"/>
          <p:cNvSpPr txBox="1"/>
          <p:nvPr/>
        </p:nvSpPr>
        <p:spPr>
          <a:xfrm>
            <a:off x="799875" y="1731300"/>
            <a:ext cx="791730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Muchas </a:t>
            </a:r>
            <a:r>
              <a:rPr lang="en" sz="6000" b="0" i="0" u="none" strike="noStrike" cap="none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Gracias!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4" name="Google Shape;183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3513" y="1770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3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994" name="Google Shape;994;p3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01" name="Google Shape;1001;p3" descr="Imagen que contiene baloncesto, competencia de atletismo, vidri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602" y="-487524"/>
            <a:ext cx="4254796" cy="4254796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3"/>
          <p:cNvSpPr txBox="1">
            <a:spLocks noGrp="1"/>
          </p:cNvSpPr>
          <p:nvPr>
            <p:ph type="subTitle" idx="1"/>
          </p:nvPr>
        </p:nvSpPr>
        <p:spPr>
          <a:xfrm>
            <a:off x="594679" y="3069785"/>
            <a:ext cx="7954500" cy="1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Valverde Technology</a:t>
            </a:r>
            <a:r>
              <a:rPr lang="en"/>
              <a:t> es una empresa fundada en 2024, especializada en consultorías y desarrollos de software. Nos dedicamos a ofrecer soluciones tecnológicas creativas e innovadoras, siempre alineadas con los más altos estándares de la industria. Nuestro objetivo es ayudar a las empresas a transformar sus ideas en productos tecnológicos eficientes y personalizados, brindando un enfoque estratégico y adaptado a las necesidades de cada cliente.</a:t>
            </a:r>
            <a:endParaRPr/>
          </a:p>
        </p:txBody>
      </p:sp>
      <p:pic>
        <p:nvPicPr>
          <p:cNvPr id="1003" name="Google Shape;10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9188" y="872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009" name="Google Shape;1009;p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010" name="Google Shape;1010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1" name="Google Shape;1011;p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012" name="Google Shape;1012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15" name="Google Shape;1015;p2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Contexto</a:t>
            </a:r>
            <a:endParaRPr/>
          </a:p>
        </p:txBody>
      </p:sp>
      <p:grpSp>
        <p:nvGrpSpPr>
          <p:cNvPr id="1016" name="Google Shape;1016;p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017" name="Google Shape;1017;p2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2" name="Google Shape;1022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3" name="Google Shape;1023;p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024" name="Google Shape;1024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1" name="Google Shape;1031;p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032" name="Google Shape;1032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9" name="Google Shape;1039;p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040" name="Google Shape;1040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2" name="Google Shape;1042;p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043" name="Google Shape;1043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5" name="Google Shape;1045;p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6" name="Google Shape;1046;p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047" name="Google Shape;1047;p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48" name="Google Shape;1048;p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" name="Google Shape;1049;p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50" name="Google Shape;105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7138" y="603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8"/>
          <p:cNvSpPr txBox="1">
            <a:spLocks noGrp="1"/>
          </p:cNvSpPr>
          <p:nvPr>
            <p:ph type="title"/>
          </p:nvPr>
        </p:nvSpPr>
        <p:spPr>
          <a:xfrm>
            <a:off x="714366" y="539500"/>
            <a:ext cx="3145200" cy="112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Faenas en Chile</a:t>
            </a:r>
            <a:endParaRPr sz="2800"/>
          </a:p>
        </p:txBody>
      </p:sp>
      <p:sp>
        <p:nvSpPr>
          <p:cNvPr id="1056" name="Google Shape;1056;p38"/>
          <p:cNvSpPr txBox="1">
            <a:spLocks noGrp="1"/>
          </p:cNvSpPr>
          <p:nvPr>
            <p:ph type="subTitle" idx="1"/>
          </p:nvPr>
        </p:nvSpPr>
        <p:spPr>
          <a:xfrm>
            <a:off x="719999" y="2075285"/>
            <a:ext cx="3262065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En Chile, "</a:t>
            </a:r>
            <a:r>
              <a:rPr lang="en" b="1"/>
              <a:t>faena</a:t>
            </a:r>
            <a:r>
              <a:rPr lang="en"/>
              <a:t>" se refiere a un conjunto de trabajos específicos, comúnmente en sectores como minería o construcción. Estas actividades suelen llevarse a cabo en zonas remotas y requieren infraestructura especial para alojar y apoyar a los trabajadores en terreno.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  <p:grpSp>
        <p:nvGrpSpPr>
          <p:cNvPr id="1057" name="Google Shape;1057;p38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058" name="Google Shape;1058;p38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65" name="Google Shape;1065;p38" descr="Hombre con chaqueta de color naranja&#10;&#10;Descripción generada automáticamente con confianza me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069" r="19067"/>
          <a:stretch/>
        </p:blipFill>
        <p:spPr>
          <a:xfrm>
            <a:off x="4135801" y="539500"/>
            <a:ext cx="4293833" cy="40680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66" name="Google Shape;106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8163" y="693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Problemática y soluciones</a:t>
            </a:r>
            <a:endParaRPr/>
          </a:p>
        </p:txBody>
      </p:sp>
      <p:sp>
        <p:nvSpPr>
          <p:cNvPr id="1072" name="Google Shape;1072;p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Administrar</a:t>
            </a:r>
            <a:r>
              <a:rPr lang="en"/>
              <a:t> y </a:t>
            </a:r>
            <a:r>
              <a:rPr lang="en" b="1"/>
              <a:t>seleccionar</a:t>
            </a:r>
            <a:r>
              <a:rPr lang="en"/>
              <a:t> los candidatos para su posterior contacto.</a:t>
            </a:r>
            <a:endParaRPr/>
          </a:p>
        </p:txBody>
      </p:sp>
      <p:sp>
        <p:nvSpPr>
          <p:cNvPr id="1073" name="Google Shape;1073;p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Gestionar el </a:t>
            </a:r>
            <a:r>
              <a:rPr lang="en" b="1"/>
              <a:t>transporte</a:t>
            </a:r>
            <a:r>
              <a:rPr lang="en"/>
              <a:t> y la </a:t>
            </a:r>
            <a:r>
              <a:rPr lang="en" b="1"/>
              <a:t>estadía</a:t>
            </a:r>
            <a:r>
              <a:rPr lang="en"/>
              <a:t> de los recursos humanos.</a:t>
            </a:r>
            <a:endParaRPr/>
          </a:p>
        </p:txBody>
      </p:sp>
      <p:sp>
        <p:nvSpPr>
          <p:cNvPr id="1074" name="Google Shape;1074;p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Asistencia</a:t>
            </a:r>
            <a:endParaRPr/>
          </a:p>
        </p:txBody>
      </p:sp>
      <p:sp>
        <p:nvSpPr>
          <p:cNvPr id="1075" name="Google Shape;1075;p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Contacto</a:t>
            </a:r>
            <a:endParaRPr/>
          </a:p>
        </p:txBody>
      </p:sp>
      <p:sp>
        <p:nvSpPr>
          <p:cNvPr id="1076" name="Google Shape;1076;p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Logística</a:t>
            </a:r>
            <a:endParaRPr/>
          </a:p>
        </p:txBody>
      </p:sp>
      <p:sp>
        <p:nvSpPr>
          <p:cNvPr id="1077" name="Google Shape;1077;p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Verificar, a través de </a:t>
            </a:r>
            <a:r>
              <a:rPr lang="en" b="1"/>
              <a:t>reconocimiento</a:t>
            </a:r>
            <a:r>
              <a:rPr lang="en"/>
              <a:t> </a:t>
            </a:r>
            <a:r>
              <a:rPr lang="en" b="1"/>
              <a:t>facial</a:t>
            </a:r>
            <a:r>
              <a:rPr lang="en"/>
              <a:t>, la asistencia de los trabajadores.</a:t>
            </a:r>
            <a:endParaRPr/>
          </a:p>
        </p:txBody>
      </p:sp>
      <p:pic>
        <p:nvPicPr>
          <p:cNvPr id="1078" name="Google Shape;1078;p5" descr="Un hombre con un sombrero verde&#10;&#10;Descripción generada automáticamente con confianza baja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l="10284" r="10282"/>
          <a:stretch/>
        </p:blipFill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79" name="Google Shape;1079;p5" descr="Un grupo de personas en uniforme junto a un camión&#10;&#10;Descripción generada automáticamente"/>
          <p:cNvPicPr preferRelativeResize="0">
            <a:picLocks noGrp="1"/>
          </p:cNvPicPr>
          <p:nvPr>
            <p:ph type="pic" idx="8"/>
          </p:nvPr>
        </p:nvPicPr>
        <p:blipFill rotWithShape="1">
          <a:blip r:embed="rId4">
            <a:alphaModFix/>
          </a:blip>
          <a:srcRect t="8053" b="8053"/>
          <a:stretch/>
        </p:blipFill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80" name="Google Shape;1080;p5" descr="Un grupo de personas en uniforme&#10;&#10;Descripción generada automáticamente"/>
          <p:cNvPicPr preferRelativeResize="0">
            <a:picLocks noGrp="1"/>
          </p:cNvPicPr>
          <p:nvPr>
            <p:ph type="pic" idx="9"/>
          </p:nvPr>
        </p:nvPicPr>
        <p:blipFill rotWithShape="1">
          <a:blip r:embed="rId5">
            <a:alphaModFix/>
          </a:blip>
          <a:srcRect t="8086" b="8086"/>
          <a:stretch/>
        </p:blipFill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081" name="Google Shape;1081;p5"/>
          <p:cNvGrpSpPr/>
          <p:nvPr/>
        </p:nvGrpSpPr>
        <p:grpSpPr>
          <a:xfrm rot="10800000" flipH="1">
            <a:off x="818175" y="3474755"/>
            <a:ext cx="1589745" cy="45720"/>
            <a:chOff x="741975" y="2893476"/>
            <a:chExt cx="5132617" cy="134100"/>
          </a:xfrm>
        </p:grpSpPr>
        <p:sp>
          <p:nvSpPr>
            <p:cNvPr id="1082" name="Google Shape;1082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3" name="Google Shape;1083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4" name="Google Shape;1084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5" name="Google Shape;1085;p5"/>
          <p:cNvGrpSpPr/>
          <p:nvPr/>
        </p:nvGrpSpPr>
        <p:grpSpPr>
          <a:xfrm rot="10800000" flipH="1">
            <a:off x="3706155" y="3474755"/>
            <a:ext cx="1589745" cy="45720"/>
            <a:chOff x="741975" y="2893476"/>
            <a:chExt cx="5132617" cy="134100"/>
          </a:xfrm>
        </p:grpSpPr>
        <p:sp>
          <p:nvSpPr>
            <p:cNvPr id="1086" name="Google Shape;1086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7" name="Google Shape;1087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8" name="Google Shape;1088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9" name="Google Shape;1089;p5"/>
          <p:cNvGrpSpPr/>
          <p:nvPr/>
        </p:nvGrpSpPr>
        <p:grpSpPr>
          <a:xfrm rot="10800000" flipH="1">
            <a:off x="6514553" y="3474755"/>
            <a:ext cx="1684567" cy="45719"/>
            <a:chOff x="741975" y="2893476"/>
            <a:chExt cx="5132617" cy="134100"/>
          </a:xfrm>
        </p:grpSpPr>
        <p:sp>
          <p:nvSpPr>
            <p:cNvPr id="1090" name="Google Shape;1090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91" name="Google Shape;1091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92" name="Google Shape;1092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93" name="Google Shape;1093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13313" y="962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6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099" name="Google Shape;1099;p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0" name="Google Shape;1100;p6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101" name="Google Shape;1101;p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04" name="Google Shape;1104;p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05" name="Google Shape;1105;p6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0" name="Google Shape;1110;p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11" name="Google Shape;1111;p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12" name="Google Shape;1112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9" name="Google Shape;1119;p6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120" name="Google Shape;1120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7" name="Google Shape;1127;p6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128" name="Google Shape;1128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0" name="Google Shape;1130;p6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131" name="Google Shape;1131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3" name="Google Shape;1133;p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34" name="Google Shape;1134;p6" descr="La IA de los sistemas de reconocimiento facial tienen un problema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33900"/>
            <a:ext cx="9160653" cy="610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8163" y="513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0ba9ef7306_0_576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141" name="Google Shape;1141;g30ba9ef7306_0_576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1142" name="Google Shape;1142;g30ba9ef7306_0_57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43" name="Google Shape;1143;g30ba9ef7306_0_576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1144" name="Google Shape;1144;g30ba9ef7306_0_57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g30ba9ef7306_0_57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g30ba9ef7306_0_57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7" name="Google Shape;1147;g30ba9ef7306_0_576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Solución</a:t>
            </a:r>
            <a:endParaRPr/>
          </a:p>
        </p:txBody>
      </p:sp>
      <p:grpSp>
        <p:nvGrpSpPr>
          <p:cNvPr id="1148" name="Google Shape;1148;g30ba9ef7306_0_57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49" name="Google Shape;1149;g30ba9ef7306_0_576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30ba9ef7306_0_576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30ba9ef7306_0_576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30ba9ef7306_0_576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30ba9ef7306_0_576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4" name="Google Shape;1154;g30ba9ef7306_0_57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55" name="Google Shape;1155;g30ba9ef7306_0_57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56" name="Google Shape;1156;g30ba9ef7306_0_57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g30ba9ef7306_0_57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g30ba9ef7306_0_57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g30ba9ef7306_0_57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g30ba9ef7306_0_57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g30ba9ef7306_0_57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g30ba9ef7306_0_57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3" name="Google Shape;1163;g30ba9ef7306_0_576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1164" name="Google Shape;1164;g30ba9ef7306_0_57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g30ba9ef7306_0_57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g30ba9ef7306_0_57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g30ba9ef7306_0_57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g30ba9ef7306_0_57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g30ba9ef7306_0_57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g30ba9ef7306_0_57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1" name="Google Shape;1171;g30ba9ef7306_0_576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1172" name="Google Shape;1172;g30ba9ef7306_0_57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g30ba9ef7306_0_57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4" name="Google Shape;1174;g30ba9ef7306_0_576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1175" name="Google Shape;1175;g30ba9ef7306_0_57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g30ba9ef7306_0_57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7" name="Google Shape;1177;g30ba9ef7306_0_57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g30ba9ef7306_0_576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179" name="Google Shape;1179;g30ba9ef7306_0_57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0" name="Google Shape;1180;g30ba9ef7306_0_57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81" name="Google Shape;1181;g30ba9ef7306_0_57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82" name="Google Shape;1182;g30ba9ef7306_0_5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5563" y="1231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DB607-3DB2-B86E-AF48-2349C4E19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General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BEC0AE-1BDE-27B1-25A0-A4D293292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796195"/>
            <a:ext cx="7704000" cy="1427652"/>
          </a:xfrm>
        </p:spPr>
        <p:txBody>
          <a:bodyPr/>
          <a:lstStyle/>
          <a:p>
            <a:endParaRPr lang="es-MX" dirty="0"/>
          </a:p>
          <a:p>
            <a:pPr marL="139700" indent="0" algn="just">
              <a:buNone/>
            </a:pPr>
            <a:r>
              <a:rPr lang="es-MX" dirty="0"/>
              <a:t>El proyecto busca desarrollar un sistema automatizado para optimizar la gestión de personal en faenas, abarcando selección, comunicación, identificación, transporte y alojamiento. Mejorará la eficiencia operativa, reducirá errores humanos, aumentará la seguridad y facilitará decisiones basadas en datos, priorizando trabajadores disponibles y fiables en entornos dinámicos.</a:t>
            </a:r>
          </a:p>
          <a:p>
            <a:endParaRPr lang="es-C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D70BDEA-6A2A-F51F-408D-54C7C8F19F0B}"/>
              </a:ext>
            </a:extLst>
          </p:cNvPr>
          <p:cNvSpPr txBox="1">
            <a:spLocks/>
          </p:cNvSpPr>
          <p:nvPr/>
        </p:nvSpPr>
        <p:spPr>
          <a:xfrm>
            <a:off x="719999" y="248947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s-ES" dirty="0"/>
              <a:t>Objetivos Específicos</a:t>
            </a:r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2ECE7AA-5C1A-B644-98D5-491F9A301BDB}"/>
              </a:ext>
            </a:extLst>
          </p:cNvPr>
          <p:cNvSpPr txBox="1"/>
          <p:nvPr/>
        </p:nvSpPr>
        <p:spPr>
          <a:xfrm>
            <a:off x="783794" y="2775827"/>
            <a:ext cx="76402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Automatizar la comunicación con los trabajadores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Desarrollar un Sistema de Identificación Segura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Optimizar la Gestión de Transporte y Alojamiento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Mejorar la Toma de Decisiones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Facilitar la Gestión y Actualización de Datos de Trabajadores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Integrar y Desplegar la Solución en el Entorno Real 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8274835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612</Words>
  <Application>Microsoft Office PowerPoint</Application>
  <PresentationFormat>Presentación en pantalla (16:9)</PresentationFormat>
  <Paragraphs>143</Paragraphs>
  <Slides>28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28</vt:i4>
      </vt:variant>
    </vt:vector>
  </HeadingPairs>
  <TitlesOfParts>
    <vt:vector size="38" baseType="lpstr">
      <vt:lpstr>IBM Plex Mono</vt:lpstr>
      <vt:lpstr>Roboto Condensed Light</vt:lpstr>
      <vt:lpstr>Wingdings</vt:lpstr>
      <vt:lpstr>Open Sans</vt:lpstr>
      <vt:lpstr>Poppins</vt:lpstr>
      <vt:lpstr>Proxima Nova</vt:lpstr>
      <vt:lpstr>Arial</vt:lpstr>
      <vt:lpstr>Slidesgo Final Pages</vt:lpstr>
      <vt:lpstr>Introduction to Coding Workshop by Slidesgo</vt:lpstr>
      <vt:lpstr>Introduction to Coding Workshop by Slidesgo</vt:lpstr>
      <vt:lpstr>Presentación de PowerPoint</vt:lpstr>
      <vt:lpstr>Presentación de PowerPoint</vt:lpstr>
      <vt:lpstr>Presentación de PowerPoint</vt:lpstr>
      <vt:lpstr>01</vt:lpstr>
      <vt:lpstr>Faenas en Chile</vt:lpstr>
      <vt:lpstr>Problemática y soluciones</vt:lpstr>
      <vt:lpstr>Presentación de PowerPoint</vt:lpstr>
      <vt:lpstr>02</vt:lpstr>
      <vt:lpstr>Objetivo General</vt:lpstr>
      <vt:lpstr>Alcances y limitaciones del proyecto</vt:lpstr>
      <vt:lpstr>Metodología Scrum</vt:lpstr>
      <vt:lpstr>Presentación de PowerPoint</vt:lpstr>
      <vt:lpstr>Presentación de PowerPoint</vt:lpstr>
      <vt:lpstr>Recursos tecnológicos</vt:lpstr>
      <vt:lpstr>03</vt:lpstr>
      <vt:lpstr>Presentación de PowerPoint</vt:lpstr>
      <vt:lpstr>04</vt:lpstr>
      <vt:lpstr>Presentación de PowerPoint</vt:lpstr>
      <vt:lpstr>Presentación de PowerPoint</vt:lpstr>
      <vt:lpstr>Sprints  </vt:lpstr>
      <vt:lpstr>05</vt:lpstr>
      <vt:lpstr>Burndown Chart - Datos</vt:lpstr>
      <vt:lpstr>Burndown Chart: 234/223</vt:lpstr>
      <vt:lpstr>Costos  Presupuesto Inicial: $14.500.000</vt:lpstr>
      <vt:lpstr>06</vt:lpstr>
      <vt:lpstr>Presentación de PowerPoint</vt:lpstr>
      <vt:lpstr>07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David Zurita</dc:creator>
  <cp:lastModifiedBy>CRISTIAN ANDRES VERNAL ACEVEDO</cp:lastModifiedBy>
  <cp:revision>6</cp:revision>
  <dcterms:modified xsi:type="dcterms:W3CDTF">2024-12-02T22:51:23Z</dcterms:modified>
</cp:coreProperties>
</file>